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4" r:id="rId2"/>
    <p:sldMasterId id="2147483696" r:id="rId3"/>
    <p:sldMasterId id="2147483708" r:id="rId4"/>
    <p:sldMasterId id="2147483720" r:id="rId5"/>
    <p:sldMasterId id="2147483732" r:id="rId6"/>
    <p:sldMasterId id="2147483744" r:id="rId7"/>
    <p:sldMasterId id="2147483756" r:id="rId8"/>
  </p:sldMasterIdLst>
  <p:notesMasterIdLst>
    <p:notesMasterId r:id="rId27"/>
  </p:notesMasterIdLst>
  <p:sldIdLst>
    <p:sldId id="256" r:id="rId9"/>
    <p:sldId id="257" r:id="rId10"/>
    <p:sldId id="258" r:id="rId11"/>
    <p:sldId id="259" r:id="rId12"/>
    <p:sldId id="269" r:id="rId13"/>
    <p:sldId id="260" r:id="rId14"/>
    <p:sldId id="266" r:id="rId15"/>
    <p:sldId id="272" r:id="rId16"/>
    <p:sldId id="267" r:id="rId17"/>
    <p:sldId id="268" r:id="rId18"/>
    <p:sldId id="274" r:id="rId19"/>
    <p:sldId id="281" r:id="rId20"/>
    <p:sldId id="277" r:id="rId21"/>
    <p:sldId id="278" r:id="rId22"/>
    <p:sldId id="279" r:id="rId23"/>
    <p:sldId id="280" r:id="rId24"/>
    <p:sldId id="282" r:id="rId25"/>
    <p:sldId id="28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45" autoAdjust="0"/>
    <p:restoredTop sz="94660"/>
  </p:normalViewPr>
  <p:slideViewPr>
    <p:cSldViewPr snapToGrid="0" snapToObjects="1">
      <p:cViewPr>
        <p:scale>
          <a:sx n="99" d="100"/>
          <a:sy n="99" d="100"/>
        </p:scale>
        <p:origin x="-456" y="-30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974400-D2CA-0241-8F4E-53363054E690}" type="datetimeFigureOut">
              <a:rPr lang="en-US" smtClean="0"/>
              <a:t>2/25/2015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50E50D-AFA9-3146-8878-725259151480}" type="slidenum">
              <a:rPr lang="en-US" smtClean="0"/>
              <a:t>‹#›</a:t>
            </a:fld>
            <a:endParaRPr lang="en-US"/>
          </a:p>
        </p:txBody>
      </p:sp>
    </p:spTree>
    <p:extLst>
      <p:ext uri="{BB962C8B-B14F-4D97-AF65-F5344CB8AC3E}">
        <p14:creationId xmlns:p14="http://schemas.microsoft.com/office/powerpoint/2010/main" val="17773872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95AAAA5-01A6-504B-BA3F-E3CE1F657AE2}" type="slidenum">
              <a:rPr lang="en-US">
                <a:solidFill>
                  <a:prstClr val="black"/>
                </a:solidFill>
              </a:rPr>
              <a:pPr/>
              <a:t>12</a:t>
            </a:fld>
            <a:endParaRPr lang="en-US">
              <a:solidFill>
                <a:prstClr val="black"/>
              </a:solidFill>
            </a:endParaRPr>
          </a:p>
        </p:txBody>
      </p:sp>
      <p:sp>
        <p:nvSpPr>
          <p:cNvPr id="30515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51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6D90E60A-05D5-427A-A64A-D770B43E3DD9}" type="slidenum">
              <a:rPr lang="en-US" altLang="en-US" sz="1200" smtClean="0">
                <a:solidFill>
                  <a:prstClr val="black"/>
                </a:solidFill>
                <a:latin typeface="Times" pitchFamily="48" charset="0"/>
              </a:rPr>
              <a:pPr/>
              <a:t>13</a:t>
            </a:fld>
            <a:endParaRPr lang="en-US" altLang="en-US" sz="1200" smtClean="0">
              <a:solidFill>
                <a:prstClr val="black"/>
              </a:solidFill>
              <a:latin typeface="Times" pitchFamily="48" charset="0"/>
            </a:endParaRPr>
          </a:p>
        </p:txBody>
      </p:sp>
      <p:sp>
        <p:nvSpPr>
          <p:cNvPr id="37891" name="Rectangle 2"/>
          <p:cNvSpPr>
            <a:spLocks noGrp="1" noRot="1" noChangeAspect="1" noChangeArrowheads="1" noTextEdit="1"/>
          </p:cNvSpPr>
          <p:nvPr>
            <p:ph type="sldImg"/>
          </p:nvPr>
        </p:nvSpPr>
        <p:spPr>
          <a:solidFill>
            <a:srgbClr val="FFFFFF"/>
          </a:solidFill>
          <a:ln/>
        </p:spPr>
      </p:sp>
      <p:sp>
        <p:nvSpPr>
          <p:cNvPr id="37892"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048E17B5-570D-4EF3-B85B-AA6498B53CCE}" type="slidenum">
              <a:rPr lang="en-US" altLang="en-US" sz="1200" smtClean="0">
                <a:solidFill>
                  <a:prstClr val="black"/>
                </a:solidFill>
                <a:latin typeface="Times" pitchFamily="48" charset="0"/>
              </a:rPr>
              <a:pPr/>
              <a:t>14</a:t>
            </a:fld>
            <a:endParaRPr lang="en-US" altLang="en-US" sz="1200" smtClean="0">
              <a:solidFill>
                <a:prstClr val="black"/>
              </a:solidFill>
              <a:latin typeface="Times" pitchFamily="48" charset="0"/>
            </a:endParaRPr>
          </a:p>
        </p:txBody>
      </p:sp>
      <p:sp>
        <p:nvSpPr>
          <p:cNvPr id="40963" name="Rectangle 2"/>
          <p:cNvSpPr>
            <a:spLocks noGrp="1" noRot="1" noChangeAspect="1"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fld id="{C44250FE-EDE1-4C97-B583-138E9F867921}" type="slidenum">
              <a:rPr lang="en-US" altLang="en-US" sz="1200" b="0">
                <a:solidFill>
                  <a:prstClr val="black"/>
                </a:solidFill>
                <a:latin typeface="Times" pitchFamily="48" charset="0"/>
              </a:rPr>
              <a:pPr/>
              <a:t>15</a:t>
            </a:fld>
            <a:endParaRPr lang="en-US" altLang="en-US" sz="1200" b="0">
              <a:solidFill>
                <a:prstClr val="black"/>
              </a:solidFill>
              <a:latin typeface="Times" pitchFamily="48" charset="0"/>
            </a:endParaRPr>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fld id="{9AE511C7-B91E-4CE4-AC66-23698BF0D0E0}" type="slidenum">
              <a:rPr lang="en-US" altLang="en-US" sz="1200" b="0">
                <a:solidFill>
                  <a:prstClr val="black"/>
                </a:solidFill>
                <a:latin typeface="Times" pitchFamily="48" charset="0"/>
              </a:rPr>
              <a:pPr/>
              <a:t>16</a:t>
            </a:fld>
            <a:endParaRPr lang="en-US" altLang="en-US" sz="1200" b="0">
              <a:solidFill>
                <a:prstClr val="black"/>
              </a:solidFill>
              <a:latin typeface="Times" pitchFamily="48" charset="0"/>
            </a:endParaRPr>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r>
              <a:rPr lang="en-US" altLang="en-US" smtClean="0"/>
              <a:t>Constantly passing water across gills</a:t>
            </a:r>
          </a:p>
          <a:p>
            <a:pPr eaLnBrk="1" hangingPunct="1"/>
            <a:r>
              <a:rPr lang="en-US" altLang="en-US" smtClean="0"/>
              <a:t>Crayfish &amp; lobsters </a:t>
            </a:r>
          </a:p>
          <a:p>
            <a:pPr marL="457200" lvl="1" indent="-163513" eaLnBrk="1" hangingPunct="1"/>
            <a:r>
              <a:rPr lang="en-US" altLang="en-US" smtClean="0"/>
              <a:t>paddle-like appendages that drive a current of water over their gills</a:t>
            </a:r>
          </a:p>
          <a:p>
            <a:pPr eaLnBrk="1" hangingPunct="1"/>
            <a:r>
              <a:rPr lang="en-US" altLang="en-US" smtClean="0"/>
              <a:t>Fish </a:t>
            </a:r>
          </a:p>
          <a:p>
            <a:pPr marL="457200" lvl="1" indent="-163513" eaLnBrk="1" hangingPunct="1"/>
            <a:r>
              <a:rPr lang="en-US" altLang="en-US" smtClean="0"/>
              <a:t>creates current by taking water in through mouth, passes it through slits in pharynx, flows over the gills &amp; exits the body</a:t>
            </a:r>
          </a:p>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9E57EFC-F6DB-7043-A4DF-05DD0F69964F}" type="slidenum">
              <a:rPr lang="en-US">
                <a:solidFill>
                  <a:prstClr val="black"/>
                </a:solidFill>
              </a:rPr>
              <a:pPr/>
              <a:t>17</a:t>
            </a:fld>
            <a:endParaRPr lang="en-US">
              <a:solidFill>
                <a:prstClr val="black"/>
              </a:solidFill>
            </a:endParaRPr>
          </a:p>
        </p:txBody>
      </p:sp>
      <p:sp>
        <p:nvSpPr>
          <p:cNvPr id="3194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19491" name="Rectangle 3"/>
          <p:cNvSpPr>
            <a:spLocks noGrp="1"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prstTxWarp prst="textNoShape">
              <a:avLst/>
            </a:prstTxWarp>
          </a:bodyPr>
          <a:lstStyle/>
          <a:p>
            <a:pPr>
              <a:buClr>
                <a:srgbClr val="339933"/>
              </a:buClr>
            </a:pPr>
            <a:r>
              <a:rPr lang="en-US" sz="800">
                <a:solidFill>
                  <a:srgbClr val="000000"/>
                </a:solidFill>
              </a:rPr>
              <a:t>Mode of reproduction appears to have been important in choosing between these alternatives.</a:t>
            </a:r>
          </a:p>
          <a:p>
            <a:pPr>
              <a:buClr>
                <a:srgbClr val="339933"/>
              </a:buClr>
            </a:pPr>
            <a:r>
              <a:rPr lang="en-US" sz="800">
                <a:solidFill>
                  <a:srgbClr val="000000"/>
                </a:solidFill>
              </a:rPr>
              <a:t>Soluble wastes can diffuse out of a shell-less amphibian egg (ammonia) or be carried away by the mother’s blood in a mammalian embryo (urea).</a:t>
            </a:r>
          </a:p>
          <a:p>
            <a:pPr>
              <a:buClr>
                <a:srgbClr val="339933"/>
              </a:buClr>
            </a:pPr>
            <a:r>
              <a:rPr lang="en-US" sz="800">
                <a:solidFill>
                  <a:srgbClr val="000000"/>
                </a:solidFill>
              </a:rPr>
              <a:t>However, the shelled eggs of birds and reptiles are not permeable to liquids, which means that soluble nitrogenous wastes trapped within the egg could accumulate to dangerous levels (even urea is toxic at very high concentrations).</a:t>
            </a:r>
          </a:p>
          <a:p>
            <a:pPr>
              <a:buClr>
                <a:srgbClr val="339933"/>
              </a:buClr>
            </a:pPr>
            <a:r>
              <a:rPr lang="en-US" sz="800">
                <a:solidFill>
                  <a:srgbClr val="000000"/>
                </a:solidFill>
              </a:rPr>
              <a:t>In these animals, uric acid precipitates out of solution and can be stored within the egg as a harmless solid left behind when the animal hatches.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05B397E-A9B1-0145-8DA5-5F2C10445080}" type="slidenum">
              <a:rPr lang="en-US">
                <a:solidFill>
                  <a:prstClr val="black"/>
                </a:solidFill>
              </a:rPr>
              <a:pPr/>
              <a:t>18</a:t>
            </a:fld>
            <a:endParaRPr lang="en-US">
              <a:solidFill>
                <a:prstClr val="black"/>
              </a:solidFill>
            </a:endParaRPr>
          </a:p>
        </p:txBody>
      </p:sp>
      <p:sp>
        <p:nvSpPr>
          <p:cNvPr id="464898"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64899" name="Rectangle 1027"/>
          <p:cNvSpPr>
            <a:spLocks noGrp="1" noChangeArrowheads="1"/>
          </p:cNvSpPr>
          <p:nvPr>
            <p:ph type="body" idx="1"/>
          </p:nvPr>
        </p:nvSpPr>
        <p:spPr bwMode="auto">
          <a:xfrm>
            <a:off x="914400" y="4343400"/>
            <a:ext cx="5029200" cy="4114800"/>
          </a:xfrm>
          <a:prstGeom prst="rect">
            <a:avLst/>
          </a:prstGeom>
          <a:solidFill>
            <a:srgbClr val="FFFFFF"/>
          </a:solidFill>
          <a:ln>
            <a:miter lim="800000"/>
            <a:headEnd/>
            <a:tailEnd/>
          </a:ln>
        </p:spPr>
        <p:txBody>
          <a:bodyPr>
            <a:prstTxWarp prst="textNoShape">
              <a:avLst/>
            </a:prstTxWarp>
          </a:bodyPr>
          <a:lstStyle/>
          <a:p>
            <a:pPr>
              <a:buClr>
                <a:srgbClr val="339933"/>
              </a:buClr>
            </a:pPr>
            <a:r>
              <a:rPr lang="en-US">
                <a:solidFill>
                  <a:srgbClr val="000000"/>
                </a:solidFill>
              </a:rPr>
              <a:t>Each nephron consists of a single long tubule and a ball of capillaries, called the </a:t>
            </a:r>
            <a:r>
              <a:rPr lang="en-US" b="1">
                <a:solidFill>
                  <a:srgbClr val="000000"/>
                </a:solidFill>
              </a:rPr>
              <a:t>glomerulus</a:t>
            </a:r>
            <a:r>
              <a:rPr lang="en-US">
                <a:solidFill>
                  <a:srgbClr val="000000"/>
                </a:solidFill>
              </a:rPr>
              <a:t>.</a:t>
            </a:r>
          </a:p>
          <a:p>
            <a:pPr>
              <a:buClr>
                <a:srgbClr val="339933"/>
              </a:buClr>
            </a:pPr>
            <a:r>
              <a:rPr lang="en-US">
                <a:solidFill>
                  <a:srgbClr val="000000"/>
                </a:solidFill>
              </a:rPr>
              <a:t>The blind end of the tubule forms a cup-shaped swelling, called </a:t>
            </a:r>
            <a:r>
              <a:rPr lang="en-US" b="1">
                <a:solidFill>
                  <a:srgbClr val="000000"/>
                </a:solidFill>
              </a:rPr>
              <a:t>Bowman’s capsule</a:t>
            </a:r>
            <a:r>
              <a:rPr lang="en-US">
                <a:solidFill>
                  <a:srgbClr val="000000"/>
                </a:solidFill>
              </a:rPr>
              <a:t>, that surrounds the glomerulus.</a:t>
            </a:r>
          </a:p>
          <a:p>
            <a:pPr>
              <a:buClr>
                <a:srgbClr val="339933"/>
              </a:buClr>
            </a:pPr>
            <a:r>
              <a:rPr lang="en-US">
                <a:solidFill>
                  <a:srgbClr val="000000"/>
                </a:solidFill>
              </a:rPr>
              <a:t>Each human kidney packs about a million nephrons.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359EC0-8467-864B-B5A9-5E1DB569FF3A}" type="datetimeFigureOut">
              <a:rPr lang="en-US" smtClean="0"/>
              <a:t>2/25/2015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3461472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359EC0-8467-864B-B5A9-5E1DB569FF3A}" type="datetimeFigureOut">
              <a:rPr lang="en-US" smtClean="0"/>
              <a:t>2/25/2015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1585997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359EC0-8467-864B-B5A9-5E1DB569FF3A}" type="datetimeFigureOut">
              <a:rPr lang="en-US" smtClean="0"/>
              <a:t>2/25/2015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4057485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latin typeface="Times" pitchFamily="48" charset="0"/>
            </a:endParaRPr>
          </a:p>
        </p:txBody>
      </p:sp>
      <p:sp>
        <p:nvSpPr>
          <p:cNvPr id="5"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grpSp>
        <p:nvGrpSpPr>
          <p:cNvPr id="6" name="Group 78"/>
          <p:cNvGrpSpPr>
            <a:grpSpLocks/>
          </p:cNvGrpSpPr>
          <p:nvPr/>
        </p:nvGrpSpPr>
        <p:grpSpPr bwMode="auto">
          <a:xfrm>
            <a:off x="381000" y="1524000"/>
            <a:ext cx="6324600" cy="2590800"/>
            <a:chOff x="240" y="960"/>
            <a:chExt cx="3984" cy="1632"/>
          </a:xfrm>
        </p:grpSpPr>
        <p:sp>
          <p:nvSpPr>
            <p:cNvPr id="7"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8"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9"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grpSp>
      <p:grpSp>
        <p:nvGrpSpPr>
          <p:cNvPr id="10" name="Group 79"/>
          <p:cNvGrpSpPr>
            <a:grpSpLocks/>
          </p:cNvGrpSpPr>
          <p:nvPr/>
        </p:nvGrpSpPr>
        <p:grpSpPr bwMode="auto">
          <a:xfrm rot="10800000">
            <a:off x="2286000" y="2819400"/>
            <a:ext cx="6324600" cy="2590800"/>
            <a:chOff x="240" y="960"/>
            <a:chExt cx="3984" cy="1632"/>
          </a:xfrm>
        </p:grpSpPr>
        <p:sp>
          <p:nvSpPr>
            <p:cNvPr id="11"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2"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3"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grpSp>
      <p:sp>
        <p:nvSpPr>
          <p:cNvPr id="14"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50000"/>
              </a:spcBef>
              <a:spcAft>
                <a:spcPct val="0"/>
              </a:spcAft>
              <a:defRPr/>
            </a:pPr>
            <a:r>
              <a:rPr lang="en-US" sz="1600" b="1" smtClean="0">
                <a:solidFill>
                  <a:srgbClr val="40458C"/>
                </a:solidFill>
              </a:rPr>
              <a:t>AP Biology</a:t>
            </a:r>
            <a:endParaRPr lang="en-US" smtClean="0">
              <a:solidFill>
                <a:srgbClr val="40458C"/>
              </a:solidFill>
              <a:latin typeface="Times" pitchFamily="48" charset="0"/>
            </a:endParaRPr>
          </a:p>
        </p:txBody>
      </p:sp>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48" charset="2"/>
              <a:buNone/>
              <a:defRPr/>
            </a:lvl1pPr>
          </a:lstStyle>
          <a:p>
            <a:pPr lvl="0"/>
            <a:r>
              <a:rPr lang="en-US" noProof="0" smtClean="0"/>
              <a:t>Click to edit Master subtitle style</a:t>
            </a:r>
          </a:p>
        </p:txBody>
      </p:sp>
      <p:sp>
        <p:nvSpPr>
          <p:cNvPr id="15" name="Rectangle 69"/>
          <p:cNvSpPr>
            <a:spLocks noGrp="1" noChangeArrowheads="1"/>
          </p:cNvSpPr>
          <p:nvPr>
            <p:ph type="dt" sz="quarter" idx="10"/>
          </p:nvPr>
        </p:nvSpPr>
        <p:spPr bwMode="auto">
          <a:xfrm>
            <a:off x="6934200" y="6264275"/>
            <a:ext cx="1524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pPr defTabSz="914400" fontAlgn="base">
              <a:spcBef>
                <a:spcPct val="0"/>
              </a:spcBef>
              <a:spcAft>
                <a:spcPct val="0"/>
              </a:spcAft>
              <a:defRPr/>
            </a:pPr>
            <a:r>
              <a:rPr lang="en-US">
                <a:solidFill>
                  <a:srgbClr val="40458C"/>
                </a:solidFill>
              </a:rPr>
              <a:t>2008-2009</a:t>
            </a:r>
            <a:endParaRPr lang="en-US" b="0">
              <a:solidFill>
                <a:srgbClr val="40458C"/>
              </a:solidFill>
            </a:endParaRPr>
          </a:p>
        </p:txBody>
      </p:sp>
      <p:sp>
        <p:nvSpPr>
          <p:cNvPr id="16" name="Rectangle 70"/>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pPr algn="ctr" defTabSz="914400" fontAlgn="base">
              <a:spcBef>
                <a:spcPct val="0"/>
              </a:spcBef>
              <a:spcAft>
                <a:spcPct val="0"/>
              </a:spcAft>
              <a:defRPr/>
            </a:pPr>
            <a:endParaRPr lang="en-US">
              <a:solidFill>
                <a:srgbClr val="40458C"/>
              </a:solidFill>
            </a:endParaRPr>
          </a:p>
        </p:txBody>
      </p:sp>
    </p:spTree>
    <p:extLst>
      <p:ext uri="{BB962C8B-B14F-4D97-AF65-F5344CB8AC3E}">
        <p14:creationId xmlns:p14="http://schemas.microsoft.com/office/powerpoint/2010/main" val="4661580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B205E7B5-E5FA-46BD-9912-C1ABC6BB5528}"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232300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sldNum" sz="quarter" idx="10"/>
          </p:nvPr>
        </p:nvSpPr>
        <p:spPr>
          <a:ln/>
        </p:spPr>
        <p:txBody>
          <a:bodyPr/>
          <a:lstStyle>
            <a:lvl1pPr>
              <a:defRPr/>
            </a:lvl1pPr>
          </a:lstStyle>
          <a:p>
            <a:pPr>
              <a:defRPr/>
            </a:pPr>
            <a:fld id="{6D8108B1-5149-4414-972E-0D534D2B785B}"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956733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sldNum" sz="quarter" idx="10"/>
          </p:nvPr>
        </p:nvSpPr>
        <p:spPr>
          <a:ln/>
        </p:spPr>
        <p:txBody>
          <a:bodyPr/>
          <a:lstStyle>
            <a:lvl1pPr>
              <a:defRPr/>
            </a:lvl1pPr>
          </a:lstStyle>
          <a:p>
            <a:pPr>
              <a:defRPr/>
            </a:pPr>
            <a:fld id="{0C624427-B840-4307-956A-386E00A91B96}"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40696779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sldNum" sz="quarter" idx="10"/>
          </p:nvPr>
        </p:nvSpPr>
        <p:spPr>
          <a:ln/>
        </p:spPr>
        <p:txBody>
          <a:bodyPr/>
          <a:lstStyle>
            <a:lvl1pPr>
              <a:defRPr/>
            </a:lvl1pPr>
          </a:lstStyle>
          <a:p>
            <a:pPr>
              <a:defRPr/>
            </a:pPr>
            <a:fld id="{49E26BAF-E82D-4D26-94FF-9971A087677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9879286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sldNum" sz="quarter" idx="10"/>
          </p:nvPr>
        </p:nvSpPr>
        <p:spPr>
          <a:ln/>
        </p:spPr>
        <p:txBody>
          <a:bodyPr/>
          <a:lstStyle>
            <a:lvl1pPr>
              <a:defRPr/>
            </a:lvl1pPr>
          </a:lstStyle>
          <a:p>
            <a:pPr>
              <a:defRPr/>
            </a:pPr>
            <a:fld id="{64C1E698-EB4F-4060-BB53-353A6FA5302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927669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sldNum" sz="quarter" idx="10"/>
          </p:nvPr>
        </p:nvSpPr>
        <p:spPr>
          <a:ln/>
        </p:spPr>
        <p:txBody>
          <a:bodyPr/>
          <a:lstStyle>
            <a:lvl1pPr>
              <a:defRPr/>
            </a:lvl1pPr>
          </a:lstStyle>
          <a:p>
            <a:pPr>
              <a:defRPr/>
            </a:pPr>
            <a:fld id="{A91610EF-25FF-4244-B611-4B16A87EE5F1}"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772882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DED38DC8-6BF7-431E-820F-37514822DC7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82370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359EC0-8467-864B-B5A9-5E1DB569FF3A}" type="datetimeFigureOut">
              <a:rPr lang="en-US" smtClean="0"/>
              <a:t>2/25/2015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31111264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BDD79B08-F664-4FC7-B114-2C09AFA4B8EC}"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956625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24B94EFC-B6EF-4F7E-971F-E9B5A331BA48}"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540501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5A1E041F-F6F1-4F41-BEE5-166EED3532A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1734130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latin typeface="Times" pitchFamily="48" charset="0"/>
            </a:endParaRPr>
          </a:p>
        </p:txBody>
      </p:sp>
      <p:sp>
        <p:nvSpPr>
          <p:cNvPr id="5"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grpSp>
        <p:nvGrpSpPr>
          <p:cNvPr id="6" name="Group 78"/>
          <p:cNvGrpSpPr>
            <a:grpSpLocks/>
          </p:cNvGrpSpPr>
          <p:nvPr/>
        </p:nvGrpSpPr>
        <p:grpSpPr bwMode="auto">
          <a:xfrm>
            <a:off x="381000" y="1524000"/>
            <a:ext cx="6324600" cy="2590800"/>
            <a:chOff x="240" y="960"/>
            <a:chExt cx="3984" cy="1632"/>
          </a:xfrm>
        </p:grpSpPr>
        <p:sp>
          <p:nvSpPr>
            <p:cNvPr id="7"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8"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9"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grpSp>
      <p:grpSp>
        <p:nvGrpSpPr>
          <p:cNvPr id="10" name="Group 79"/>
          <p:cNvGrpSpPr>
            <a:grpSpLocks/>
          </p:cNvGrpSpPr>
          <p:nvPr/>
        </p:nvGrpSpPr>
        <p:grpSpPr bwMode="auto">
          <a:xfrm rot="10800000">
            <a:off x="2286000" y="2819400"/>
            <a:ext cx="6324600" cy="2590800"/>
            <a:chOff x="240" y="960"/>
            <a:chExt cx="3984" cy="1632"/>
          </a:xfrm>
        </p:grpSpPr>
        <p:sp>
          <p:nvSpPr>
            <p:cNvPr id="11"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2"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3"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grpSp>
      <p:sp>
        <p:nvSpPr>
          <p:cNvPr id="14"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50000"/>
              </a:spcBef>
              <a:spcAft>
                <a:spcPct val="0"/>
              </a:spcAft>
              <a:defRPr/>
            </a:pPr>
            <a:r>
              <a:rPr lang="en-US" sz="1600" b="1" smtClean="0">
                <a:solidFill>
                  <a:srgbClr val="40458C"/>
                </a:solidFill>
              </a:rPr>
              <a:t>AP Biology</a:t>
            </a:r>
            <a:endParaRPr lang="en-US" smtClean="0">
              <a:solidFill>
                <a:srgbClr val="40458C"/>
              </a:solidFill>
              <a:latin typeface="Times" pitchFamily="48" charset="0"/>
            </a:endParaRPr>
          </a:p>
        </p:txBody>
      </p:sp>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48" charset="2"/>
              <a:buNone/>
              <a:defRPr/>
            </a:lvl1pPr>
          </a:lstStyle>
          <a:p>
            <a:pPr lvl="0"/>
            <a:r>
              <a:rPr lang="en-US" noProof="0" smtClean="0"/>
              <a:t>Click to edit Master subtitle style</a:t>
            </a:r>
          </a:p>
        </p:txBody>
      </p:sp>
      <p:sp>
        <p:nvSpPr>
          <p:cNvPr id="15" name="Rectangle 69"/>
          <p:cNvSpPr>
            <a:spLocks noGrp="1" noChangeArrowheads="1"/>
          </p:cNvSpPr>
          <p:nvPr>
            <p:ph type="dt" sz="quarter" idx="10"/>
          </p:nvPr>
        </p:nvSpPr>
        <p:spPr bwMode="auto">
          <a:xfrm>
            <a:off x="6934200" y="6264275"/>
            <a:ext cx="1524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1"/>
            </a:lvl1pPr>
          </a:lstStyle>
          <a:p>
            <a:pPr defTabSz="914400" fontAlgn="base">
              <a:spcBef>
                <a:spcPct val="0"/>
              </a:spcBef>
              <a:spcAft>
                <a:spcPct val="0"/>
              </a:spcAft>
              <a:defRPr/>
            </a:pPr>
            <a:r>
              <a:rPr lang="en-US">
                <a:solidFill>
                  <a:srgbClr val="40458C"/>
                </a:solidFill>
              </a:rPr>
              <a:t>2008-2009</a:t>
            </a:r>
            <a:endParaRPr lang="en-US" b="0">
              <a:solidFill>
                <a:srgbClr val="40458C"/>
              </a:solidFill>
            </a:endParaRPr>
          </a:p>
        </p:txBody>
      </p:sp>
      <p:sp>
        <p:nvSpPr>
          <p:cNvPr id="16" name="Rectangle 70"/>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lvl1pPr>
          </a:lstStyle>
          <a:p>
            <a:pPr algn="ctr" defTabSz="914400" fontAlgn="base">
              <a:spcBef>
                <a:spcPct val="0"/>
              </a:spcBef>
              <a:spcAft>
                <a:spcPct val="0"/>
              </a:spcAft>
              <a:defRPr/>
            </a:pPr>
            <a:endParaRPr lang="en-US">
              <a:solidFill>
                <a:srgbClr val="40458C"/>
              </a:solidFill>
            </a:endParaRPr>
          </a:p>
        </p:txBody>
      </p:sp>
    </p:spTree>
    <p:extLst>
      <p:ext uri="{BB962C8B-B14F-4D97-AF65-F5344CB8AC3E}">
        <p14:creationId xmlns:p14="http://schemas.microsoft.com/office/powerpoint/2010/main" val="19477874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B205E7B5-E5FA-46BD-9912-C1ABC6BB5528}"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7693390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sldNum" sz="quarter" idx="10"/>
          </p:nvPr>
        </p:nvSpPr>
        <p:spPr>
          <a:ln/>
        </p:spPr>
        <p:txBody>
          <a:bodyPr/>
          <a:lstStyle>
            <a:lvl1pPr>
              <a:defRPr/>
            </a:lvl1pPr>
          </a:lstStyle>
          <a:p>
            <a:pPr>
              <a:defRPr/>
            </a:pPr>
            <a:fld id="{6D8108B1-5149-4414-972E-0D534D2B785B}"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42012051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sldNum" sz="quarter" idx="10"/>
          </p:nvPr>
        </p:nvSpPr>
        <p:spPr>
          <a:ln/>
        </p:spPr>
        <p:txBody>
          <a:bodyPr/>
          <a:lstStyle>
            <a:lvl1pPr>
              <a:defRPr/>
            </a:lvl1pPr>
          </a:lstStyle>
          <a:p>
            <a:pPr>
              <a:defRPr/>
            </a:pPr>
            <a:fld id="{0C624427-B840-4307-956A-386E00A91B96}"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1432660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sldNum" sz="quarter" idx="10"/>
          </p:nvPr>
        </p:nvSpPr>
        <p:spPr>
          <a:ln/>
        </p:spPr>
        <p:txBody>
          <a:bodyPr/>
          <a:lstStyle>
            <a:lvl1pPr>
              <a:defRPr/>
            </a:lvl1pPr>
          </a:lstStyle>
          <a:p>
            <a:pPr>
              <a:defRPr/>
            </a:pPr>
            <a:fld id="{49E26BAF-E82D-4D26-94FF-9971A087677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9073552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sldNum" sz="quarter" idx="10"/>
          </p:nvPr>
        </p:nvSpPr>
        <p:spPr>
          <a:ln/>
        </p:spPr>
        <p:txBody>
          <a:bodyPr/>
          <a:lstStyle>
            <a:lvl1pPr>
              <a:defRPr/>
            </a:lvl1pPr>
          </a:lstStyle>
          <a:p>
            <a:pPr>
              <a:defRPr/>
            </a:pPr>
            <a:fld id="{64C1E698-EB4F-4060-BB53-353A6FA5302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4193075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sldNum" sz="quarter" idx="10"/>
          </p:nvPr>
        </p:nvSpPr>
        <p:spPr>
          <a:ln/>
        </p:spPr>
        <p:txBody>
          <a:bodyPr/>
          <a:lstStyle>
            <a:lvl1pPr>
              <a:defRPr/>
            </a:lvl1pPr>
          </a:lstStyle>
          <a:p>
            <a:pPr>
              <a:defRPr/>
            </a:pPr>
            <a:fld id="{A91610EF-25FF-4244-B611-4B16A87EE5F1}"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638058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359EC0-8467-864B-B5A9-5E1DB569FF3A}" type="datetimeFigureOut">
              <a:rPr lang="en-US" smtClean="0"/>
              <a:t>2/25/2015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2427112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DED38DC8-6BF7-431E-820F-37514822DC7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5964580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BDD79B08-F664-4FC7-B114-2C09AFA4B8EC}"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8431572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24B94EFC-B6EF-4F7E-971F-E9B5A331BA48}"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4864493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5A1E041F-F6F1-4F41-BEE5-166EED3532A9}"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41291224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b="0" smtClean="0">
              <a:solidFill>
                <a:srgbClr val="40458C"/>
              </a:solidFill>
              <a:latin typeface="Times" pitchFamily="48" charset="0"/>
            </a:endParaRPr>
          </a:p>
        </p:txBody>
      </p:sp>
      <p:sp>
        <p:nvSpPr>
          <p:cNvPr id="5"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grpSp>
        <p:nvGrpSpPr>
          <p:cNvPr id="6" name="Group 78"/>
          <p:cNvGrpSpPr>
            <a:grpSpLocks/>
          </p:cNvGrpSpPr>
          <p:nvPr/>
        </p:nvGrpSpPr>
        <p:grpSpPr bwMode="auto">
          <a:xfrm>
            <a:off x="381000" y="1524000"/>
            <a:ext cx="6324600" cy="2590800"/>
            <a:chOff x="240" y="960"/>
            <a:chExt cx="3984" cy="1632"/>
          </a:xfrm>
        </p:grpSpPr>
        <p:sp>
          <p:nvSpPr>
            <p:cNvPr id="7"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8"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9"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grpSp>
      <p:grpSp>
        <p:nvGrpSpPr>
          <p:cNvPr id="10" name="Group 79"/>
          <p:cNvGrpSpPr>
            <a:grpSpLocks/>
          </p:cNvGrpSpPr>
          <p:nvPr/>
        </p:nvGrpSpPr>
        <p:grpSpPr bwMode="auto">
          <a:xfrm rot="10800000">
            <a:off x="2286000" y="2819400"/>
            <a:ext cx="6324600" cy="2590800"/>
            <a:chOff x="240" y="960"/>
            <a:chExt cx="3984" cy="1632"/>
          </a:xfrm>
        </p:grpSpPr>
        <p:sp>
          <p:nvSpPr>
            <p:cNvPr id="11"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2"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3"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grpSp>
      <p:sp>
        <p:nvSpPr>
          <p:cNvPr id="14"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eaLnBrk="0" fontAlgn="base" hangingPunct="0">
              <a:spcBef>
                <a:spcPct val="50000"/>
              </a:spcBef>
              <a:spcAft>
                <a:spcPct val="0"/>
              </a:spcAft>
              <a:defRPr/>
            </a:pPr>
            <a:r>
              <a:rPr lang="en-US" sz="1600" smtClean="0">
                <a:solidFill>
                  <a:srgbClr val="40458C"/>
                </a:solidFill>
              </a:rPr>
              <a:t>AP Biology</a:t>
            </a:r>
            <a:endParaRPr lang="en-US" b="0" smtClean="0">
              <a:solidFill>
                <a:srgbClr val="40458C"/>
              </a:solidFill>
              <a:latin typeface="Times" pitchFamily="48" charset="0"/>
            </a:endParaRPr>
          </a:p>
        </p:txBody>
      </p:sp>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48" charset="2"/>
              <a:buNone/>
              <a:defRPr/>
            </a:lvl1pPr>
          </a:lstStyle>
          <a:p>
            <a:pPr lvl="0"/>
            <a:r>
              <a:rPr lang="en-US" noProof="0" smtClean="0"/>
              <a:t>Click to edit Master subtitle style</a:t>
            </a:r>
          </a:p>
        </p:txBody>
      </p:sp>
      <p:sp>
        <p:nvSpPr>
          <p:cNvPr id="15" name="Rectangle 69"/>
          <p:cNvSpPr>
            <a:spLocks noGrp="1" noChangeArrowheads="1"/>
          </p:cNvSpPr>
          <p:nvPr>
            <p:ph type="dt" sz="quarter" idx="10"/>
          </p:nvPr>
        </p:nvSpPr>
        <p:spPr bwMode="auto">
          <a:xfrm>
            <a:off x="6934200" y="6264275"/>
            <a:ext cx="1524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lvl1pPr>
          </a:lstStyle>
          <a:p>
            <a:pPr defTabSz="914400" fontAlgn="base">
              <a:spcBef>
                <a:spcPct val="0"/>
              </a:spcBef>
              <a:spcAft>
                <a:spcPct val="0"/>
              </a:spcAft>
              <a:defRPr/>
            </a:pPr>
            <a:r>
              <a:rPr lang="en-US" b="1">
                <a:solidFill>
                  <a:srgbClr val="40458C"/>
                </a:solidFill>
              </a:rPr>
              <a:t>2008-2009</a:t>
            </a:r>
            <a:endParaRPr lang="en-US">
              <a:solidFill>
                <a:srgbClr val="40458C"/>
              </a:solidFill>
            </a:endParaRPr>
          </a:p>
        </p:txBody>
      </p:sp>
      <p:sp>
        <p:nvSpPr>
          <p:cNvPr id="16" name="Rectangle 70"/>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b="0"/>
            </a:lvl1pPr>
          </a:lstStyle>
          <a:p>
            <a:pPr algn="ctr" defTabSz="914400" fontAlgn="base">
              <a:spcBef>
                <a:spcPct val="0"/>
              </a:spcBef>
              <a:spcAft>
                <a:spcPct val="0"/>
              </a:spcAft>
              <a:defRPr/>
            </a:pPr>
            <a:endParaRPr lang="en-US">
              <a:solidFill>
                <a:srgbClr val="40458C"/>
              </a:solidFill>
            </a:endParaRPr>
          </a:p>
        </p:txBody>
      </p:sp>
    </p:spTree>
    <p:extLst>
      <p:ext uri="{BB962C8B-B14F-4D97-AF65-F5344CB8AC3E}">
        <p14:creationId xmlns:p14="http://schemas.microsoft.com/office/powerpoint/2010/main" val="31942936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B6ADEBDA-9F25-4237-8CA2-268A47281E83}"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4806935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sldNum" sz="quarter" idx="10"/>
          </p:nvPr>
        </p:nvSpPr>
        <p:spPr>
          <a:ln/>
        </p:spPr>
        <p:txBody>
          <a:bodyPr/>
          <a:lstStyle>
            <a:lvl1pPr>
              <a:defRPr/>
            </a:lvl1pPr>
          </a:lstStyle>
          <a:p>
            <a:pPr>
              <a:defRPr/>
            </a:pPr>
            <a:fld id="{A19B47C4-09AE-4988-926F-8B4FE5AAED84}"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5998680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sldNum" sz="quarter" idx="10"/>
          </p:nvPr>
        </p:nvSpPr>
        <p:spPr>
          <a:ln/>
        </p:spPr>
        <p:txBody>
          <a:bodyPr/>
          <a:lstStyle>
            <a:lvl1pPr>
              <a:defRPr/>
            </a:lvl1pPr>
          </a:lstStyle>
          <a:p>
            <a:pPr>
              <a:defRPr/>
            </a:pPr>
            <a:fld id="{CF28D94B-5FB5-47D7-B719-4A3CEFF2D235}"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2537919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sldNum" sz="quarter" idx="10"/>
          </p:nvPr>
        </p:nvSpPr>
        <p:spPr>
          <a:ln/>
        </p:spPr>
        <p:txBody>
          <a:bodyPr/>
          <a:lstStyle>
            <a:lvl1pPr>
              <a:defRPr/>
            </a:lvl1pPr>
          </a:lstStyle>
          <a:p>
            <a:pPr>
              <a:defRPr/>
            </a:pPr>
            <a:fld id="{CD69BA68-AC59-48D8-BFC7-6E05F4FCB543}"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25185632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sldNum" sz="quarter" idx="10"/>
          </p:nvPr>
        </p:nvSpPr>
        <p:spPr>
          <a:ln/>
        </p:spPr>
        <p:txBody>
          <a:bodyPr/>
          <a:lstStyle>
            <a:lvl1pPr>
              <a:defRPr/>
            </a:lvl1pPr>
          </a:lstStyle>
          <a:p>
            <a:pPr>
              <a:defRPr/>
            </a:pPr>
            <a:fld id="{A92AA1E9-C3E4-4113-A16C-78ADA0EE8918}"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834020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359EC0-8467-864B-B5A9-5E1DB569FF3A}" type="datetimeFigureOut">
              <a:rPr lang="en-US" smtClean="0"/>
              <a:t>2/25/2015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26503477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sldNum" sz="quarter" idx="10"/>
          </p:nvPr>
        </p:nvSpPr>
        <p:spPr>
          <a:ln/>
        </p:spPr>
        <p:txBody>
          <a:bodyPr/>
          <a:lstStyle>
            <a:lvl1pPr>
              <a:defRPr/>
            </a:lvl1pPr>
          </a:lstStyle>
          <a:p>
            <a:pPr>
              <a:defRPr/>
            </a:pPr>
            <a:fld id="{2B52EBCD-472D-498B-A343-2EE152265217}"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4805193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011AED1B-556E-4DA9-B8FB-78379D468591}"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2410377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0218AABE-FD1D-4A5D-AEB8-E078159FE56C}"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5687168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D9BB06AE-CE69-4F2D-8351-9E12A66CCD6D}"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9342520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776524F0-0C36-4080-9865-D2D18655558C}"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586342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b="0" smtClean="0">
              <a:solidFill>
                <a:srgbClr val="40458C"/>
              </a:solidFill>
              <a:latin typeface="Times" pitchFamily="48" charset="0"/>
            </a:endParaRPr>
          </a:p>
        </p:txBody>
      </p:sp>
      <p:sp>
        <p:nvSpPr>
          <p:cNvPr id="5"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grpSp>
        <p:nvGrpSpPr>
          <p:cNvPr id="6" name="Group 78"/>
          <p:cNvGrpSpPr>
            <a:grpSpLocks/>
          </p:cNvGrpSpPr>
          <p:nvPr/>
        </p:nvGrpSpPr>
        <p:grpSpPr bwMode="auto">
          <a:xfrm>
            <a:off x="381000" y="1524000"/>
            <a:ext cx="6324600" cy="2590800"/>
            <a:chOff x="240" y="960"/>
            <a:chExt cx="3984" cy="1632"/>
          </a:xfrm>
        </p:grpSpPr>
        <p:sp>
          <p:nvSpPr>
            <p:cNvPr id="7"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8"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9"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grpSp>
      <p:grpSp>
        <p:nvGrpSpPr>
          <p:cNvPr id="10" name="Group 79"/>
          <p:cNvGrpSpPr>
            <a:grpSpLocks/>
          </p:cNvGrpSpPr>
          <p:nvPr/>
        </p:nvGrpSpPr>
        <p:grpSpPr bwMode="auto">
          <a:xfrm rot="10800000">
            <a:off x="2286000" y="2819400"/>
            <a:ext cx="6324600" cy="2590800"/>
            <a:chOff x="240" y="960"/>
            <a:chExt cx="3984" cy="1632"/>
          </a:xfrm>
        </p:grpSpPr>
        <p:sp>
          <p:nvSpPr>
            <p:cNvPr id="11"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2"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3"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grpSp>
      <p:sp>
        <p:nvSpPr>
          <p:cNvPr id="14" name="Text Box 83"/>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eaLnBrk="0" fontAlgn="base" hangingPunct="0">
              <a:spcBef>
                <a:spcPct val="50000"/>
              </a:spcBef>
              <a:spcAft>
                <a:spcPct val="0"/>
              </a:spcAft>
              <a:defRPr/>
            </a:pPr>
            <a:r>
              <a:rPr lang="en-US" sz="1600" smtClean="0">
                <a:solidFill>
                  <a:srgbClr val="40458C"/>
                </a:solidFill>
              </a:rPr>
              <a:t>AP Biology</a:t>
            </a:r>
            <a:endParaRPr lang="en-US" b="0" smtClean="0">
              <a:solidFill>
                <a:srgbClr val="40458C"/>
              </a:solidFill>
              <a:latin typeface="Times" pitchFamily="48" charset="0"/>
            </a:endParaRPr>
          </a:p>
        </p:txBody>
      </p:sp>
      <p:sp>
        <p:nvSpPr>
          <p:cNvPr id="4163" name="Rectangle 67"/>
          <p:cNvSpPr>
            <a:spLocks noGrp="1" noChangeArrowheads="1"/>
          </p:cNvSpPr>
          <p:nvPr>
            <p:ph type="ctrTitle"/>
          </p:nvPr>
        </p:nvSpPr>
        <p:spPr>
          <a:xfrm>
            <a:off x="990600" y="1981200"/>
            <a:ext cx="7239000" cy="914400"/>
          </a:xfrm>
        </p:spPr>
        <p:txBody>
          <a:bodyPr anchor="b"/>
          <a:lstStyle>
            <a:lvl1pPr>
              <a:defRPr/>
            </a:lvl1pPr>
          </a:lstStyle>
          <a:p>
            <a:pPr lvl="0"/>
            <a:r>
              <a:rPr lang="en-US" noProof="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48" charset="2"/>
              <a:buNone/>
              <a:defRPr/>
            </a:lvl1pPr>
          </a:lstStyle>
          <a:p>
            <a:pPr lvl="0"/>
            <a:r>
              <a:rPr lang="en-US" noProof="0" smtClean="0"/>
              <a:t>Click to edit Master subtitle style</a:t>
            </a:r>
          </a:p>
        </p:txBody>
      </p:sp>
      <p:sp>
        <p:nvSpPr>
          <p:cNvPr id="15" name="Rectangle 69"/>
          <p:cNvSpPr>
            <a:spLocks noGrp="1" noChangeArrowheads="1"/>
          </p:cNvSpPr>
          <p:nvPr>
            <p:ph type="dt" sz="quarter" idx="10"/>
          </p:nvPr>
        </p:nvSpPr>
        <p:spPr bwMode="auto">
          <a:xfrm>
            <a:off x="6934200" y="6264275"/>
            <a:ext cx="1524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lvl1pPr>
          </a:lstStyle>
          <a:p>
            <a:pPr defTabSz="914400" fontAlgn="base">
              <a:spcBef>
                <a:spcPct val="0"/>
              </a:spcBef>
              <a:spcAft>
                <a:spcPct val="0"/>
              </a:spcAft>
              <a:defRPr/>
            </a:pPr>
            <a:r>
              <a:rPr lang="en-US" b="1">
                <a:solidFill>
                  <a:srgbClr val="40458C"/>
                </a:solidFill>
              </a:rPr>
              <a:t>2008-2009</a:t>
            </a:r>
            <a:endParaRPr lang="en-US">
              <a:solidFill>
                <a:srgbClr val="40458C"/>
              </a:solidFill>
            </a:endParaRPr>
          </a:p>
        </p:txBody>
      </p:sp>
      <p:sp>
        <p:nvSpPr>
          <p:cNvPr id="16" name="Rectangle 70"/>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b="0"/>
            </a:lvl1pPr>
          </a:lstStyle>
          <a:p>
            <a:pPr algn="ctr" defTabSz="914400" fontAlgn="base">
              <a:spcBef>
                <a:spcPct val="0"/>
              </a:spcBef>
              <a:spcAft>
                <a:spcPct val="0"/>
              </a:spcAft>
              <a:defRPr/>
            </a:pPr>
            <a:endParaRPr lang="en-US">
              <a:solidFill>
                <a:srgbClr val="40458C"/>
              </a:solidFill>
            </a:endParaRPr>
          </a:p>
        </p:txBody>
      </p:sp>
    </p:spTree>
    <p:extLst>
      <p:ext uri="{BB962C8B-B14F-4D97-AF65-F5344CB8AC3E}">
        <p14:creationId xmlns:p14="http://schemas.microsoft.com/office/powerpoint/2010/main" val="3971051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B6ADEBDA-9F25-4237-8CA2-268A47281E83}"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6166405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7"/>
          <p:cNvSpPr>
            <a:spLocks noGrp="1" noChangeArrowheads="1"/>
          </p:cNvSpPr>
          <p:nvPr>
            <p:ph type="sldNum" sz="quarter" idx="10"/>
          </p:nvPr>
        </p:nvSpPr>
        <p:spPr>
          <a:ln/>
        </p:spPr>
        <p:txBody>
          <a:bodyPr/>
          <a:lstStyle>
            <a:lvl1pPr>
              <a:defRPr/>
            </a:lvl1pPr>
          </a:lstStyle>
          <a:p>
            <a:pPr>
              <a:defRPr/>
            </a:pPr>
            <a:fld id="{A19B47C4-09AE-4988-926F-8B4FE5AAED84}"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7847547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7"/>
          <p:cNvSpPr>
            <a:spLocks noGrp="1" noChangeArrowheads="1"/>
          </p:cNvSpPr>
          <p:nvPr>
            <p:ph type="sldNum" sz="quarter" idx="10"/>
          </p:nvPr>
        </p:nvSpPr>
        <p:spPr>
          <a:ln/>
        </p:spPr>
        <p:txBody>
          <a:bodyPr/>
          <a:lstStyle>
            <a:lvl1pPr>
              <a:defRPr/>
            </a:lvl1pPr>
          </a:lstStyle>
          <a:p>
            <a:pPr>
              <a:defRPr/>
            </a:pPr>
            <a:fld id="{CF28D94B-5FB5-47D7-B719-4A3CEFF2D235}"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6779574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7"/>
          <p:cNvSpPr>
            <a:spLocks noGrp="1" noChangeArrowheads="1"/>
          </p:cNvSpPr>
          <p:nvPr>
            <p:ph type="sldNum" sz="quarter" idx="10"/>
          </p:nvPr>
        </p:nvSpPr>
        <p:spPr>
          <a:ln/>
        </p:spPr>
        <p:txBody>
          <a:bodyPr/>
          <a:lstStyle>
            <a:lvl1pPr>
              <a:defRPr/>
            </a:lvl1pPr>
          </a:lstStyle>
          <a:p>
            <a:pPr>
              <a:defRPr/>
            </a:pPr>
            <a:fld id="{CD69BA68-AC59-48D8-BFC7-6E05F4FCB543}"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24821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359EC0-8467-864B-B5A9-5E1DB569FF3A}" type="datetimeFigureOut">
              <a:rPr lang="en-US" smtClean="0"/>
              <a:t>2/25/2015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3342983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7"/>
          <p:cNvSpPr>
            <a:spLocks noGrp="1" noChangeArrowheads="1"/>
          </p:cNvSpPr>
          <p:nvPr>
            <p:ph type="sldNum" sz="quarter" idx="10"/>
          </p:nvPr>
        </p:nvSpPr>
        <p:spPr>
          <a:ln/>
        </p:spPr>
        <p:txBody>
          <a:bodyPr/>
          <a:lstStyle>
            <a:lvl1pPr>
              <a:defRPr/>
            </a:lvl1pPr>
          </a:lstStyle>
          <a:p>
            <a:pPr>
              <a:defRPr/>
            </a:pPr>
            <a:fld id="{A92AA1E9-C3E4-4113-A16C-78ADA0EE8918}"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22162998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7"/>
          <p:cNvSpPr>
            <a:spLocks noGrp="1" noChangeArrowheads="1"/>
          </p:cNvSpPr>
          <p:nvPr>
            <p:ph type="sldNum" sz="quarter" idx="10"/>
          </p:nvPr>
        </p:nvSpPr>
        <p:spPr>
          <a:ln/>
        </p:spPr>
        <p:txBody>
          <a:bodyPr/>
          <a:lstStyle>
            <a:lvl1pPr>
              <a:defRPr/>
            </a:lvl1pPr>
          </a:lstStyle>
          <a:p>
            <a:pPr>
              <a:defRPr/>
            </a:pPr>
            <a:fld id="{2B52EBCD-472D-498B-A343-2EE152265217}"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0123411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011AED1B-556E-4DA9-B8FB-78379D468591}"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5766030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7"/>
          <p:cNvSpPr>
            <a:spLocks noGrp="1" noChangeArrowheads="1"/>
          </p:cNvSpPr>
          <p:nvPr>
            <p:ph type="sldNum" sz="quarter" idx="10"/>
          </p:nvPr>
        </p:nvSpPr>
        <p:spPr>
          <a:ln/>
        </p:spPr>
        <p:txBody>
          <a:bodyPr/>
          <a:lstStyle>
            <a:lvl1pPr>
              <a:defRPr/>
            </a:lvl1pPr>
          </a:lstStyle>
          <a:p>
            <a:pPr>
              <a:defRPr/>
            </a:pPr>
            <a:fld id="{0218AABE-FD1D-4A5D-AEB8-E078159FE56C}"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80690165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D9BB06AE-CE69-4F2D-8351-9E12A66CCD6D}"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16621214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7"/>
          <p:cNvSpPr>
            <a:spLocks noGrp="1" noChangeArrowheads="1"/>
          </p:cNvSpPr>
          <p:nvPr>
            <p:ph type="sldNum" sz="quarter" idx="10"/>
          </p:nvPr>
        </p:nvSpPr>
        <p:spPr>
          <a:ln/>
        </p:spPr>
        <p:txBody>
          <a:bodyPr/>
          <a:lstStyle>
            <a:lvl1pPr>
              <a:defRPr/>
            </a:lvl1pPr>
          </a:lstStyle>
          <a:p>
            <a:pPr>
              <a:defRPr/>
            </a:pPr>
            <a:fld id="{776524F0-0C36-4080-9865-D2D18655558C}" type="slidenum">
              <a:rPr lang="en-US">
                <a:solidFill>
                  <a:srgbClr val="40458C"/>
                </a:solidFill>
              </a:rPr>
              <a:pPr>
                <a:defRPr/>
              </a:pPr>
              <a:t>‹#›</a:t>
            </a:fld>
            <a:endParaRPr lang="en-US">
              <a:solidFill>
                <a:srgbClr val="6F89F7"/>
              </a:solidFill>
            </a:endParaRPr>
          </a:p>
        </p:txBody>
      </p:sp>
    </p:spTree>
    <p:extLst>
      <p:ext uri="{BB962C8B-B14F-4D97-AF65-F5344CB8AC3E}">
        <p14:creationId xmlns:p14="http://schemas.microsoft.com/office/powerpoint/2010/main" val="3279634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r>
              <a:rPr lang="en-US"/>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2"/>
              <a:buNone/>
              <a:defRPr/>
            </a:lvl1pPr>
          </a:lstStyle>
          <a:p>
            <a:r>
              <a:rPr lang="en-US"/>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400" b="1"/>
            </a:lvl1pPr>
          </a:lstStyle>
          <a:p>
            <a:pPr defTabSz="914400" fontAlgn="base">
              <a:spcBef>
                <a:spcPct val="0"/>
              </a:spcBef>
              <a:spcAft>
                <a:spcPct val="0"/>
              </a:spcAft>
            </a:pPr>
            <a:r>
              <a:rPr lang="en-US">
                <a:solidFill>
                  <a:srgbClr val="40458C"/>
                </a:solidFill>
              </a:rPr>
              <a:t>2006-2007</a:t>
            </a:r>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eaLnBrk="1" hangingPunct="1">
              <a:defRPr sz="1400"/>
            </a:lvl1pPr>
          </a:lstStyle>
          <a:p>
            <a:pPr algn="ctr" defTabSz="914400" fontAlgn="base">
              <a:spcBef>
                <a:spcPct val="0"/>
              </a:spcBef>
              <a:spcAft>
                <a:spcPct val="0"/>
              </a:spcAft>
            </a:pPr>
            <a:endParaRPr lang="en-US">
              <a:solidFill>
                <a:srgbClr val="40458C"/>
              </a:solidFill>
            </a:endParaRPr>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latin typeface="Times"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sp>
        <p:nvSpPr>
          <p:cNvPr id="4179" name="Text Box 83"/>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prstTxWarp prst="textNoShape">
              <a:avLst/>
            </a:prstTxWarp>
            <a:spAutoFit/>
          </a:bodyPr>
          <a:lstStyle/>
          <a:p>
            <a:pPr defTabSz="914400" eaLnBrk="0" fontAlgn="base" hangingPunct="0">
              <a:spcBef>
                <a:spcPct val="50000"/>
              </a:spcBef>
              <a:spcAft>
                <a:spcPct val="0"/>
              </a:spcAft>
            </a:pPr>
            <a:r>
              <a:rPr lang="en-US" sz="1600" b="1">
                <a:solidFill>
                  <a:srgbClr val="40458C"/>
                </a:solidFill>
              </a:rPr>
              <a:t>AP Biology</a:t>
            </a:r>
            <a:endParaRPr lang="en-US" sz="2400">
              <a:solidFill>
                <a:srgbClr val="40458C"/>
              </a:solidFill>
              <a:latin typeface="Times" charset="0"/>
            </a:endParaRPr>
          </a:p>
        </p:txBody>
      </p:sp>
    </p:spTree>
    <p:extLst>
      <p:ext uri="{BB962C8B-B14F-4D97-AF65-F5344CB8AC3E}">
        <p14:creationId xmlns:p14="http://schemas.microsoft.com/office/powerpoint/2010/main" val="5467815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8F4CFD30-1DAF-F249-AF1E-ABC9562DE9C7}"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4588644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B1B555C9-26DF-524E-AAE6-280A04E4B8B3}"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36941101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C83C44DF-4200-734B-B685-A764844DBA28}"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2030086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359EC0-8467-864B-B5A9-5E1DB569FF3A}" type="datetimeFigureOut">
              <a:rPr lang="en-US" smtClean="0"/>
              <a:t>2/25/2015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26117058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3E6D05B5-42C2-2F44-B4E8-926FBD338279}"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5316062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56DBCA77-E883-1048-9728-03A36751A1C1}"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31015406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A6F535F2-74B7-2B43-AF44-C21C7E9525AA}"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0443166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2106A095-49B5-E74B-BC03-3FF291B189EB}"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8366184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4BC60BCE-D4D4-1C40-A0E1-901975C1BFE5}"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3074717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CDB56C8D-A8BC-D14E-9757-790D50702F4D}"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27397456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3C5AFC9F-8773-104B-9EC7-2DCD85300B1C}"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35882501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r>
              <a:rPr lang="en-US"/>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2"/>
              <a:buNone/>
              <a:defRPr/>
            </a:lvl1pPr>
          </a:lstStyle>
          <a:p>
            <a:r>
              <a:rPr lang="en-US"/>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400" b="1"/>
            </a:lvl1pPr>
          </a:lstStyle>
          <a:p>
            <a:pPr defTabSz="914400" fontAlgn="base">
              <a:spcBef>
                <a:spcPct val="0"/>
              </a:spcBef>
              <a:spcAft>
                <a:spcPct val="0"/>
              </a:spcAft>
            </a:pPr>
            <a:r>
              <a:rPr lang="en-US">
                <a:solidFill>
                  <a:srgbClr val="40458C"/>
                </a:solidFill>
              </a:rPr>
              <a:t>2006-2007</a:t>
            </a:r>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eaLnBrk="1" hangingPunct="1">
              <a:defRPr sz="1400"/>
            </a:lvl1pPr>
          </a:lstStyle>
          <a:p>
            <a:pPr algn="ctr" defTabSz="914400" fontAlgn="base">
              <a:spcBef>
                <a:spcPct val="0"/>
              </a:spcBef>
              <a:spcAft>
                <a:spcPct val="0"/>
              </a:spcAft>
            </a:pPr>
            <a:endParaRPr lang="en-US">
              <a:solidFill>
                <a:srgbClr val="40458C"/>
              </a:solidFill>
            </a:endParaRPr>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latin typeface="Times"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sp>
        <p:nvSpPr>
          <p:cNvPr id="4179" name="Text Box 83"/>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prstTxWarp prst="textNoShape">
              <a:avLst/>
            </a:prstTxWarp>
            <a:spAutoFit/>
          </a:bodyPr>
          <a:lstStyle/>
          <a:p>
            <a:pPr defTabSz="914400" eaLnBrk="0" fontAlgn="base" hangingPunct="0">
              <a:spcBef>
                <a:spcPct val="50000"/>
              </a:spcBef>
              <a:spcAft>
                <a:spcPct val="0"/>
              </a:spcAft>
            </a:pPr>
            <a:r>
              <a:rPr lang="en-US" sz="1600" b="1">
                <a:solidFill>
                  <a:srgbClr val="40458C"/>
                </a:solidFill>
              </a:rPr>
              <a:t>AP Biology</a:t>
            </a:r>
            <a:endParaRPr lang="en-US" sz="2400">
              <a:solidFill>
                <a:srgbClr val="40458C"/>
              </a:solidFill>
              <a:latin typeface="Times" charset="0"/>
            </a:endParaRPr>
          </a:p>
        </p:txBody>
      </p:sp>
    </p:spTree>
    <p:extLst>
      <p:ext uri="{BB962C8B-B14F-4D97-AF65-F5344CB8AC3E}">
        <p14:creationId xmlns:p14="http://schemas.microsoft.com/office/powerpoint/2010/main" val="36299123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8F4CFD30-1DAF-F249-AF1E-ABC9562DE9C7}"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7072281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B1B555C9-26DF-524E-AAE6-280A04E4B8B3}"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3468599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59EC0-8467-864B-B5A9-5E1DB569FF3A}" type="datetimeFigureOut">
              <a:rPr lang="en-US" smtClean="0"/>
              <a:t>2/25/2015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19666432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C83C44DF-4200-734B-B685-A764844DBA28}"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24227398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3E6D05B5-42C2-2F44-B4E8-926FBD338279}"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31649911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56DBCA77-E883-1048-9728-03A36751A1C1}"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7189249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A6F535F2-74B7-2B43-AF44-C21C7E9525AA}"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06152781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2106A095-49B5-E74B-BC03-3FF291B189EB}"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5880587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4BC60BCE-D4D4-1C40-A0E1-901975C1BFE5}"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6108153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CDB56C8D-A8BC-D14E-9757-790D50702F4D}"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49341452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3C5AFC9F-8773-104B-9EC7-2DCD85300B1C}"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91871511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3" name="Rectangle 67"/>
          <p:cNvSpPr>
            <a:spLocks noGrp="1" noChangeArrowheads="1"/>
          </p:cNvSpPr>
          <p:nvPr>
            <p:ph type="ctrTitle"/>
          </p:nvPr>
        </p:nvSpPr>
        <p:spPr>
          <a:xfrm>
            <a:off x="990600" y="1981200"/>
            <a:ext cx="7239000" cy="914400"/>
          </a:xfrm>
        </p:spPr>
        <p:txBody>
          <a:bodyPr anchor="b"/>
          <a:lstStyle>
            <a:lvl1pPr>
              <a:defRPr/>
            </a:lvl1pPr>
          </a:lstStyle>
          <a:p>
            <a:r>
              <a:rPr lang="en-US"/>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2"/>
              <a:buNone/>
              <a:defRPr/>
            </a:lvl1pPr>
          </a:lstStyle>
          <a:p>
            <a:r>
              <a:rPr lang="en-US"/>
              <a:t>Click to edit Master subtitle style</a:t>
            </a:r>
          </a:p>
        </p:txBody>
      </p:sp>
      <p:sp>
        <p:nvSpPr>
          <p:cNvPr id="4165" name="Rectangle 69"/>
          <p:cNvSpPr>
            <a:spLocks noGrp="1" noChangeArrowheads="1"/>
          </p:cNvSpPr>
          <p:nvPr>
            <p:ph type="dt" sz="quarter" idx="2"/>
          </p:nvPr>
        </p:nvSpPr>
        <p:spPr bwMode="auto">
          <a:xfrm>
            <a:off x="6934200" y="6264275"/>
            <a:ext cx="1524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400" b="1"/>
            </a:lvl1pPr>
          </a:lstStyle>
          <a:p>
            <a:pPr defTabSz="914400" fontAlgn="base">
              <a:spcBef>
                <a:spcPct val="0"/>
              </a:spcBef>
              <a:spcAft>
                <a:spcPct val="0"/>
              </a:spcAft>
            </a:pPr>
            <a:r>
              <a:rPr lang="en-US">
                <a:solidFill>
                  <a:srgbClr val="40458C"/>
                </a:solidFill>
              </a:rPr>
              <a:t>2006-2007</a:t>
            </a:r>
          </a:p>
        </p:txBody>
      </p:sp>
      <p:sp>
        <p:nvSpPr>
          <p:cNvPr id="4166" name="Rectangle 70"/>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eaLnBrk="1" hangingPunct="1">
              <a:defRPr sz="1400"/>
            </a:lvl1pPr>
          </a:lstStyle>
          <a:p>
            <a:pPr algn="ctr" defTabSz="914400" fontAlgn="base">
              <a:spcBef>
                <a:spcPct val="0"/>
              </a:spcBef>
              <a:spcAft>
                <a:spcPct val="0"/>
              </a:spcAft>
            </a:pPr>
            <a:endParaRPr lang="en-US">
              <a:solidFill>
                <a:srgbClr val="40458C"/>
              </a:solidFill>
            </a:endParaRPr>
          </a:p>
        </p:txBody>
      </p:sp>
      <p:sp>
        <p:nvSpPr>
          <p:cNvPr id="4169" name="Rectangle 73"/>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latin typeface="Times" charset="0"/>
            </a:endParaRPr>
          </a:p>
        </p:txBody>
      </p:sp>
      <p:sp>
        <p:nvSpPr>
          <p:cNvPr id="4170" name="Rectangle 74"/>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nvGrpSpPr>
          <p:cNvPr id="4174" name="Group 78"/>
          <p:cNvGrpSpPr>
            <a:grpSpLocks/>
          </p:cNvGrpSpPr>
          <p:nvPr/>
        </p:nvGrpSpPr>
        <p:grpSpPr bwMode="auto">
          <a:xfrm>
            <a:off x="381000" y="1524000"/>
            <a:ext cx="6324600" cy="2590800"/>
            <a:chOff x="240" y="960"/>
            <a:chExt cx="3984" cy="1632"/>
          </a:xfrm>
        </p:grpSpPr>
        <p:sp>
          <p:nvSpPr>
            <p:cNvPr id="4171" name="Line 75"/>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2" name="Line 76"/>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3" name="Oval 77"/>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4175" name="Group 79"/>
          <p:cNvGrpSpPr>
            <a:grpSpLocks/>
          </p:cNvGrpSpPr>
          <p:nvPr/>
        </p:nvGrpSpPr>
        <p:grpSpPr bwMode="auto">
          <a:xfrm rot="10800000">
            <a:off x="2286000" y="2819400"/>
            <a:ext cx="6324600" cy="2590800"/>
            <a:chOff x="240" y="960"/>
            <a:chExt cx="3984" cy="1632"/>
          </a:xfrm>
        </p:grpSpPr>
        <p:sp>
          <p:nvSpPr>
            <p:cNvPr id="4176" name="Line 80"/>
            <p:cNvSpPr>
              <a:spLocks noChangeShapeType="1"/>
            </p:cNvSpPr>
            <p:nvPr userDrawn="1"/>
          </p:nvSpPr>
          <p:spPr bwMode="auto">
            <a:xfrm>
              <a:off x="240" y="1152"/>
              <a:ext cx="3984"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7" name="Line 81"/>
            <p:cNvSpPr>
              <a:spLocks noChangeShapeType="1"/>
            </p:cNvSpPr>
            <p:nvPr userDrawn="1"/>
          </p:nvSpPr>
          <p:spPr bwMode="auto">
            <a:xfrm>
              <a:off x="384" y="960"/>
              <a:ext cx="0" cy="1632"/>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178" name="Oval 82"/>
            <p:cNvSpPr>
              <a:spLocks noChangeArrowheads="1"/>
            </p:cNvSpPr>
            <p:nvPr userDrawn="1"/>
          </p:nvSpPr>
          <p:spPr bwMode="auto">
            <a:xfrm>
              <a:off x="336" y="1104"/>
              <a:ext cx="96" cy="96"/>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sp>
        <p:nvSpPr>
          <p:cNvPr id="4179" name="Text Box 83"/>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prstTxWarp prst="textNoShape">
              <a:avLst/>
            </a:prstTxWarp>
            <a:spAutoFit/>
          </a:bodyPr>
          <a:lstStyle/>
          <a:p>
            <a:pPr defTabSz="914400" eaLnBrk="0" fontAlgn="base" hangingPunct="0">
              <a:spcBef>
                <a:spcPct val="50000"/>
              </a:spcBef>
              <a:spcAft>
                <a:spcPct val="0"/>
              </a:spcAft>
            </a:pPr>
            <a:r>
              <a:rPr lang="en-US" sz="1600" b="1">
                <a:solidFill>
                  <a:srgbClr val="40458C"/>
                </a:solidFill>
              </a:rPr>
              <a:t>AP Biology</a:t>
            </a:r>
            <a:endParaRPr lang="en-US" sz="2400">
              <a:solidFill>
                <a:srgbClr val="40458C"/>
              </a:solidFill>
              <a:latin typeface="Times" charset="0"/>
            </a:endParaRPr>
          </a:p>
        </p:txBody>
      </p:sp>
    </p:spTree>
    <p:extLst>
      <p:ext uri="{BB962C8B-B14F-4D97-AF65-F5344CB8AC3E}">
        <p14:creationId xmlns:p14="http://schemas.microsoft.com/office/powerpoint/2010/main" val="348891996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8F4CFD30-1DAF-F249-AF1E-ABC9562DE9C7}"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003564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359EC0-8467-864B-B5A9-5E1DB569FF3A}" type="datetimeFigureOut">
              <a:rPr lang="en-US" smtClean="0"/>
              <a:t>2/25/2015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20589085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fld id="{B1B555C9-26DF-524E-AAE6-280A04E4B8B3}"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23724505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3716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fld id="{C83C44DF-4200-734B-B685-A764844DBA28}"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30886020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fld id="{3E6D05B5-42C2-2F44-B4E8-926FBD338279}"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294668149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fld id="{56DBCA77-E883-1048-9728-03A36751A1C1}"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9584556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fld id="{A6F535F2-74B7-2B43-AF44-C21C7E9525AA}"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22311390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2106A095-49B5-E74B-BC03-3FF291B189EB}"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130443140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fld id="{4BC60BCE-D4D4-1C40-A0E1-901975C1BFE5}"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399777762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CDB56C8D-A8BC-D14E-9757-790D50702F4D}"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41626161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685800"/>
            <a:ext cx="20002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58483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fld id="{3C5AFC9F-8773-104B-9EC7-2DCD85300B1C}" type="slidenum">
              <a:rPr lang="en-US">
                <a:solidFill>
                  <a:srgbClr val="40458C"/>
                </a:solidFill>
              </a:rPr>
              <a:pPr/>
              <a:t>‹#›</a:t>
            </a:fld>
            <a:endParaRPr lang="en-US">
              <a:solidFill>
                <a:srgbClr val="6F89F7"/>
              </a:solidFill>
            </a:endParaRPr>
          </a:p>
        </p:txBody>
      </p:sp>
    </p:spTree>
    <p:extLst>
      <p:ext uri="{BB962C8B-B14F-4D97-AF65-F5344CB8AC3E}">
        <p14:creationId xmlns:p14="http://schemas.microsoft.com/office/powerpoint/2010/main" val="4049741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359EC0-8467-864B-B5A9-5E1DB569FF3A}" type="datetimeFigureOut">
              <a:rPr lang="en-US" smtClean="0"/>
              <a:t>2/25/2015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340192-356B-BB47-89A1-FCA7E33D71D3}" type="slidenum">
              <a:rPr lang="en-US" smtClean="0"/>
              <a:t>‹#›</a:t>
            </a:fld>
            <a:endParaRPr lang="en-US"/>
          </a:p>
        </p:txBody>
      </p:sp>
    </p:spTree>
    <p:extLst>
      <p:ext uri="{BB962C8B-B14F-4D97-AF65-F5344CB8AC3E}">
        <p14:creationId xmlns:p14="http://schemas.microsoft.com/office/powerpoint/2010/main" val="1608423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59EC0-8467-864B-B5A9-5E1DB569FF3A}" type="datetimeFigureOut">
              <a:rPr lang="en-US" smtClean="0"/>
              <a:t>2/25/2015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340192-356B-BB47-89A1-FCA7E33D71D3}" type="slidenum">
              <a:rPr lang="en-US" smtClean="0"/>
              <a:t>‹#›</a:t>
            </a:fld>
            <a:endParaRPr lang="en-US"/>
          </a:p>
        </p:txBody>
      </p:sp>
    </p:spTree>
    <p:extLst>
      <p:ext uri="{BB962C8B-B14F-4D97-AF65-F5344CB8AC3E}">
        <p14:creationId xmlns:p14="http://schemas.microsoft.com/office/powerpoint/2010/main" val="503050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pPr defTabSz="914400" fontAlgn="base">
              <a:spcBef>
                <a:spcPct val="0"/>
              </a:spcBef>
              <a:spcAft>
                <a:spcPct val="0"/>
              </a:spcAft>
              <a:defRPr/>
            </a:pPr>
            <a:fld id="{7927F173-871B-4E9B-A371-DEDCC66E32E6}" type="slidenum">
              <a:rPr lang="en-US">
                <a:solidFill>
                  <a:srgbClr val="40458C"/>
                </a:solidFill>
              </a:rPr>
              <a:pPr defTabSz="914400" fontAlgn="base">
                <a:spcBef>
                  <a:spcPct val="0"/>
                </a:spcBef>
                <a:spcAft>
                  <a:spcPct val="0"/>
                </a:spcAft>
                <a:defRPr/>
              </a:pPr>
              <a:t>‹#›</a:t>
            </a:fld>
            <a:endParaRPr lang="en-US">
              <a:solidFill>
                <a:srgbClr val="6F89F7"/>
              </a:solidFill>
            </a:endParaRPr>
          </a:p>
        </p:txBody>
      </p:sp>
      <p:sp>
        <p:nvSpPr>
          <p:cNvPr id="1029"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030"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031"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sp>
        <p:nvSpPr>
          <p:cNvPr id="1032"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latin typeface="Times" pitchFamily="48" charset="0"/>
            </a:endParaRPr>
          </a:p>
        </p:txBody>
      </p:sp>
      <p:sp>
        <p:nvSpPr>
          <p:cNvPr id="1033"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sp>
        <p:nvSpPr>
          <p:cNvPr id="1034"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50000"/>
              </a:spcBef>
              <a:spcAft>
                <a:spcPct val="0"/>
              </a:spcAft>
              <a:defRPr/>
            </a:pPr>
            <a:r>
              <a:rPr lang="en-US" sz="1600" b="1" smtClean="0">
                <a:solidFill>
                  <a:srgbClr val="40458C"/>
                </a:solidFill>
              </a:rPr>
              <a:t>AP Biology</a:t>
            </a:r>
            <a:endParaRPr lang="en-US" smtClean="0">
              <a:solidFill>
                <a:srgbClr val="40458C"/>
              </a:solidFill>
              <a:latin typeface="Times" pitchFamily="48" charset="0"/>
            </a:endParaRPr>
          </a:p>
        </p:txBody>
      </p:sp>
    </p:spTree>
    <p:extLst>
      <p:ext uri="{BB962C8B-B14F-4D97-AF65-F5344CB8AC3E}">
        <p14:creationId xmlns:p14="http://schemas.microsoft.com/office/powerpoint/2010/main" val="25429029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rgbClr val="0F116A"/>
        </a:buClr>
        <a:buSzPct val="120000"/>
        <a:buFont typeface="Wingdings" pitchFamily="48" charset="2"/>
        <a:buChar char="§"/>
        <a:defRPr sz="3000" b="1">
          <a:solidFill>
            <a:srgbClr val="0F116A"/>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48" charset="2"/>
        <a:buChar char="u"/>
        <a:defRPr sz="2800" b="1">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48" charset="2"/>
        <a:buChar char="§"/>
        <a:defRPr sz="2400" b="1">
          <a:solidFill>
            <a:srgbClr val="0F116A"/>
          </a:solidFill>
          <a:latin typeface="+mn-lt"/>
        </a:defRPr>
      </a:lvl3pPr>
      <a:lvl4pPr marL="1600200" indent="-228600" algn="l" rtl="0" eaLnBrk="0" fontAlgn="base" hangingPunct="0">
        <a:spcBef>
          <a:spcPct val="20000"/>
        </a:spcBef>
        <a:spcAft>
          <a:spcPct val="0"/>
        </a:spcAft>
        <a:buClr>
          <a:schemeClr val="tx1"/>
        </a:buClr>
        <a:buSzPct val="110000"/>
        <a:buFont typeface="Wingdings" pitchFamily="48" charset="2"/>
        <a:buChar char="w"/>
        <a:defRPr sz="2000" b="1">
          <a:solidFill>
            <a:srgbClr val="0F116A"/>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48" charset="2"/>
        <a:buChar char="n"/>
        <a:defRPr sz="2000" b="1">
          <a:solidFill>
            <a:srgbClr val="0F116A"/>
          </a:solidFill>
          <a:latin typeface="+mn-lt"/>
        </a:defRPr>
      </a:lvl5pPr>
      <a:lvl6pPr marL="25146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6pPr>
      <a:lvl7pPr marL="29718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7pPr>
      <a:lvl8pPr marL="34290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8pPr>
      <a:lvl9pPr marL="38862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1"/>
            </a:lvl1pPr>
          </a:lstStyle>
          <a:p>
            <a:pPr defTabSz="914400" fontAlgn="base">
              <a:spcBef>
                <a:spcPct val="0"/>
              </a:spcBef>
              <a:spcAft>
                <a:spcPct val="0"/>
              </a:spcAft>
              <a:defRPr/>
            </a:pPr>
            <a:fld id="{7927F173-871B-4E9B-A371-DEDCC66E32E6}" type="slidenum">
              <a:rPr lang="en-US">
                <a:solidFill>
                  <a:srgbClr val="40458C"/>
                </a:solidFill>
              </a:rPr>
              <a:pPr defTabSz="914400" fontAlgn="base">
                <a:spcBef>
                  <a:spcPct val="0"/>
                </a:spcBef>
                <a:spcAft>
                  <a:spcPct val="0"/>
                </a:spcAft>
                <a:defRPr/>
              </a:pPr>
              <a:t>‹#›</a:t>
            </a:fld>
            <a:endParaRPr lang="en-US">
              <a:solidFill>
                <a:srgbClr val="6F89F7"/>
              </a:solidFill>
            </a:endParaRPr>
          </a:p>
        </p:txBody>
      </p:sp>
      <p:sp>
        <p:nvSpPr>
          <p:cNvPr id="1029"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030"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a:solidFill>
                <a:srgbClr val="40458C"/>
              </a:solidFill>
            </a:endParaRPr>
          </a:p>
        </p:txBody>
      </p:sp>
      <p:sp>
        <p:nvSpPr>
          <p:cNvPr id="1031"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sp>
        <p:nvSpPr>
          <p:cNvPr id="1032"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latin typeface="Times" pitchFamily="48" charset="0"/>
            </a:endParaRPr>
          </a:p>
        </p:txBody>
      </p:sp>
      <p:sp>
        <p:nvSpPr>
          <p:cNvPr id="1033"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endParaRPr lang="en-US" altLang="en-US">
              <a:solidFill>
                <a:srgbClr val="40458C"/>
              </a:solidFill>
            </a:endParaRPr>
          </a:p>
        </p:txBody>
      </p:sp>
      <p:sp>
        <p:nvSpPr>
          <p:cNvPr id="1034"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50000"/>
              </a:spcBef>
              <a:spcAft>
                <a:spcPct val="0"/>
              </a:spcAft>
              <a:defRPr/>
            </a:pPr>
            <a:r>
              <a:rPr lang="en-US" sz="1600" b="1" smtClean="0">
                <a:solidFill>
                  <a:srgbClr val="40458C"/>
                </a:solidFill>
              </a:rPr>
              <a:t>AP Biology</a:t>
            </a:r>
            <a:endParaRPr lang="en-US" smtClean="0">
              <a:solidFill>
                <a:srgbClr val="40458C"/>
              </a:solidFill>
              <a:latin typeface="Times" pitchFamily="48" charset="0"/>
            </a:endParaRPr>
          </a:p>
        </p:txBody>
      </p:sp>
    </p:spTree>
    <p:extLst>
      <p:ext uri="{BB962C8B-B14F-4D97-AF65-F5344CB8AC3E}">
        <p14:creationId xmlns:p14="http://schemas.microsoft.com/office/powerpoint/2010/main" val="412893312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rgbClr val="0F116A"/>
        </a:buClr>
        <a:buSzPct val="120000"/>
        <a:buFont typeface="Wingdings" pitchFamily="48" charset="2"/>
        <a:buChar char="§"/>
        <a:defRPr sz="3000" b="1">
          <a:solidFill>
            <a:srgbClr val="0F116A"/>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48" charset="2"/>
        <a:buChar char="u"/>
        <a:defRPr sz="2800" b="1">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48" charset="2"/>
        <a:buChar char="§"/>
        <a:defRPr sz="2400" b="1">
          <a:solidFill>
            <a:srgbClr val="0F116A"/>
          </a:solidFill>
          <a:latin typeface="+mn-lt"/>
        </a:defRPr>
      </a:lvl3pPr>
      <a:lvl4pPr marL="1600200" indent="-228600" algn="l" rtl="0" eaLnBrk="0" fontAlgn="base" hangingPunct="0">
        <a:spcBef>
          <a:spcPct val="20000"/>
        </a:spcBef>
        <a:spcAft>
          <a:spcPct val="0"/>
        </a:spcAft>
        <a:buClr>
          <a:schemeClr val="tx1"/>
        </a:buClr>
        <a:buSzPct val="110000"/>
        <a:buFont typeface="Wingdings" pitchFamily="48" charset="2"/>
        <a:buChar char="w"/>
        <a:defRPr sz="2000" b="1">
          <a:solidFill>
            <a:srgbClr val="0F116A"/>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48" charset="2"/>
        <a:buChar char="n"/>
        <a:defRPr sz="2000" b="1">
          <a:solidFill>
            <a:srgbClr val="0F116A"/>
          </a:solidFill>
          <a:latin typeface="+mn-lt"/>
        </a:defRPr>
      </a:lvl5pPr>
      <a:lvl6pPr marL="25146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6pPr>
      <a:lvl7pPr marL="29718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7pPr>
      <a:lvl8pPr marL="34290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8pPr>
      <a:lvl9pPr marL="3886200" indent="-228600" algn="l" rtl="0" fontAlgn="base">
        <a:spcBef>
          <a:spcPct val="20000"/>
        </a:spcBef>
        <a:spcAft>
          <a:spcPct val="0"/>
        </a:spcAft>
        <a:buClr>
          <a:schemeClr val="hlink"/>
        </a:buClr>
        <a:buSzPct val="60000"/>
        <a:buFont typeface="Wingdings" pitchFamily="48" charset="2"/>
        <a:buChar char="n"/>
        <a:defRPr sz="2000" b="1">
          <a:solidFill>
            <a:srgbClr val="0F116A"/>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defTabSz="914400" fontAlgn="base">
              <a:spcBef>
                <a:spcPct val="0"/>
              </a:spcBef>
              <a:spcAft>
                <a:spcPct val="0"/>
              </a:spcAft>
              <a:defRPr/>
            </a:pPr>
            <a:fld id="{DF071DFE-E8E3-47EF-AA44-7A13492E9791}" type="slidenum">
              <a:rPr lang="en-US" b="1">
                <a:solidFill>
                  <a:srgbClr val="40458C"/>
                </a:solidFill>
              </a:rPr>
              <a:pPr defTabSz="914400" fontAlgn="base">
                <a:spcBef>
                  <a:spcPct val="0"/>
                </a:spcBef>
                <a:spcAft>
                  <a:spcPct val="0"/>
                </a:spcAft>
                <a:defRPr/>
              </a:pPr>
              <a:t>‹#›</a:t>
            </a:fld>
            <a:endParaRPr lang="en-US" b="1">
              <a:solidFill>
                <a:srgbClr val="6F89F7"/>
              </a:solidFill>
            </a:endParaRPr>
          </a:p>
        </p:txBody>
      </p:sp>
      <p:sp>
        <p:nvSpPr>
          <p:cNvPr id="1029"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030"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031"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sp>
        <p:nvSpPr>
          <p:cNvPr id="1032"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b="0" smtClean="0">
              <a:solidFill>
                <a:srgbClr val="40458C"/>
              </a:solidFill>
              <a:latin typeface="Times" pitchFamily="48" charset="0"/>
            </a:endParaRPr>
          </a:p>
        </p:txBody>
      </p:sp>
      <p:sp>
        <p:nvSpPr>
          <p:cNvPr id="1033"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sp>
        <p:nvSpPr>
          <p:cNvPr id="1034"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eaLnBrk="0" fontAlgn="base" hangingPunct="0">
              <a:spcBef>
                <a:spcPct val="50000"/>
              </a:spcBef>
              <a:spcAft>
                <a:spcPct val="0"/>
              </a:spcAft>
              <a:defRPr/>
            </a:pPr>
            <a:r>
              <a:rPr lang="en-US" sz="1600" smtClean="0">
                <a:solidFill>
                  <a:srgbClr val="40458C"/>
                </a:solidFill>
              </a:rPr>
              <a:t>AP Biology</a:t>
            </a:r>
            <a:endParaRPr lang="en-US" b="0" smtClean="0">
              <a:solidFill>
                <a:srgbClr val="40458C"/>
              </a:solidFill>
              <a:latin typeface="Times" pitchFamily="48" charset="0"/>
            </a:endParaRPr>
          </a:p>
        </p:txBody>
      </p:sp>
    </p:spTree>
    <p:extLst>
      <p:ext uri="{BB962C8B-B14F-4D97-AF65-F5344CB8AC3E}">
        <p14:creationId xmlns:p14="http://schemas.microsoft.com/office/powerpoint/2010/main" val="411877127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rgbClr val="0F116A"/>
        </a:buClr>
        <a:buSzPct val="120000"/>
        <a:buFont typeface="Wingdings" pitchFamily="48" charset="2"/>
        <a:buChar char="§"/>
        <a:defRPr sz="3000" b="1">
          <a:solidFill>
            <a:srgbClr val="0F116A"/>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48" charset="2"/>
        <a:buChar char="u"/>
        <a:defRPr sz="2800" b="1">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48" charset="2"/>
        <a:buChar char="§"/>
        <a:defRPr sz="2400" b="1">
          <a:solidFill>
            <a:srgbClr val="0F116A"/>
          </a:solidFill>
          <a:latin typeface="+mn-lt"/>
        </a:defRPr>
      </a:lvl3pPr>
      <a:lvl4pPr marL="1600200" indent="-228600" algn="l" rtl="0" eaLnBrk="0" fontAlgn="base" hangingPunct="0">
        <a:spcBef>
          <a:spcPct val="20000"/>
        </a:spcBef>
        <a:spcAft>
          <a:spcPct val="0"/>
        </a:spcAft>
        <a:buClr>
          <a:schemeClr val="tx1"/>
        </a:buClr>
        <a:buSzPct val="110000"/>
        <a:buFont typeface="Wingdings" pitchFamily="48" charset="2"/>
        <a:buChar char="w"/>
        <a:defRPr sz="2000" b="1">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48" charset="2"/>
        <a:buChar char="n"/>
        <a:defRPr sz="2000" b="1">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3"/>
          <p:cNvSpPr>
            <a:spLocks noGrp="1" noChangeArrowheads="1"/>
          </p:cNvSpPr>
          <p:nvPr>
            <p:ph type="title"/>
          </p:nvPr>
        </p:nvSpPr>
        <p:spPr bwMode="auto">
          <a:xfrm>
            <a:off x="609600" y="6858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defTabSz="914400" fontAlgn="base">
              <a:spcBef>
                <a:spcPct val="0"/>
              </a:spcBef>
              <a:spcAft>
                <a:spcPct val="0"/>
              </a:spcAft>
              <a:defRPr/>
            </a:pPr>
            <a:fld id="{DF071DFE-E8E3-47EF-AA44-7A13492E9791}" type="slidenum">
              <a:rPr lang="en-US" b="1">
                <a:solidFill>
                  <a:srgbClr val="40458C"/>
                </a:solidFill>
              </a:rPr>
              <a:pPr defTabSz="914400" fontAlgn="base">
                <a:spcBef>
                  <a:spcPct val="0"/>
                </a:spcBef>
                <a:spcAft>
                  <a:spcPct val="0"/>
                </a:spcAft>
                <a:defRPr/>
              </a:pPr>
              <a:t>‹#›</a:t>
            </a:fld>
            <a:endParaRPr lang="en-US" b="1">
              <a:solidFill>
                <a:srgbClr val="6F89F7"/>
              </a:solidFill>
            </a:endParaRPr>
          </a:p>
        </p:txBody>
      </p:sp>
      <p:sp>
        <p:nvSpPr>
          <p:cNvPr id="1029"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030" name="Line 76"/>
          <p:cNvSpPr>
            <a:spLocks noChangeShapeType="1"/>
          </p:cNvSpPr>
          <p:nvPr/>
        </p:nvSpPr>
        <p:spPr bwMode="auto">
          <a:xfrm>
            <a:off x="609600" y="914400"/>
            <a:ext cx="0" cy="259080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sp>
        <p:nvSpPr>
          <p:cNvPr id="1031"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sp>
        <p:nvSpPr>
          <p:cNvPr id="1032"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b="0" smtClean="0">
              <a:solidFill>
                <a:srgbClr val="40458C"/>
              </a:solidFill>
              <a:latin typeface="Times" pitchFamily="48" charset="0"/>
            </a:endParaRPr>
          </a:p>
        </p:txBody>
      </p:sp>
      <p:sp>
        <p:nvSpPr>
          <p:cNvPr id="1033"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sp>
        <p:nvSpPr>
          <p:cNvPr id="1034" name="Text Box 81"/>
          <p:cNvSpPr txBox="1">
            <a:spLocks noChangeArrowheads="1"/>
          </p:cNvSpPr>
          <p:nvPr/>
        </p:nvSpPr>
        <p:spPr bwMode="auto">
          <a:xfrm>
            <a:off x="228600" y="6384925"/>
            <a:ext cx="1447800" cy="3365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eaLnBrk="0" fontAlgn="base" hangingPunct="0">
              <a:spcBef>
                <a:spcPct val="50000"/>
              </a:spcBef>
              <a:spcAft>
                <a:spcPct val="0"/>
              </a:spcAft>
              <a:defRPr/>
            </a:pPr>
            <a:r>
              <a:rPr lang="en-US" sz="1600" smtClean="0">
                <a:solidFill>
                  <a:srgbClr val="40458C"/>
                </a:solidFill>
              </a:rPr>
              <a:t>AP Biology</a:t>
            </a:r>
            <a:endParaRPr lang="en-US" b="0" smtClean="0">
              <a:solidFill>
                <a:srgbClr val="40458C"/>
              </a:solidFill>
              <a:latin typeface="Times" pitchFamily="48" charset="0"/>
            </a:endParaRPr>
          </a:p>
        </p:txBody>
      </p:sp>
    </p:spTree>
    <p:extLst>
      <p:ext uri="{BB962C8B-B14F-4D97-AF65-F5344CB8AC3E}">
        <p14:creationId xmlns:p14="http://schemas.microsoft.com/office/powerpoint/2010/main" val="109473209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rgbClr val="0F116A"/>
        </a:buClr>
        <a:buSzPct val="120000"/>
        <a:buFont typeface="Wingdings" pitchFamily="48" charset="2"/>
        <a:buChar char="§"/>
        <a:defRPr sz="3000" b="1">
          <a:solidFill>
            <a:srgbClr val="0F116A"/>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48" charset="2"/>
        <a:buChar char="u"/>
        <a:defRPr sz="2800" b="1">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48" charset="2"/>
        <a:buChar char="§"/>
        <a:defRPr sz="2400" b="1">
          <a:solidFill>
            <a:srgbClr val="0F116A"/>
          </a:solidFill>
          <a:latin typeface="+mn-lt"/>
        </a:defRPr>
      </a:lvl3pPr>
      <a:lvl4pPr marL="1600200" indent="-228600" algn="l" rtl="0" eaLnBrk="0" fontAlgn="base" hangingPunct="0">
        <a:spcBef>
          <a:spcPct val="20000"/>
        </a:spcBef>
        <a:spcAft>
          <a:spcPct val="0"/>
        </a:spcAft>
        <a:buClr>
          <a:schemeClr val="tx1"/>
        </a:buClr>
        <a:buSzPct val="110000"/>
        <a:buFont typeface="Wingdings" pitchFamily="48" charset="2"/>
        <a:buChar char="w"/>
        <a:defRPr sz="2000" b="1">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48" charset="2"/>
        <a:buChar char="n"/>
        <a:defRPr sz="2000" b="1">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48"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1"/>
            </a:lvl1pPr>
          </a:lstStyle>
          <a:p>
            <a:pPr defTabSz="914400" fontAlgn="base">
              <a:spcBef>
                <a:spcPct val="0"/>
              </a:spcBef>
              <a:spcAft>
                <a:spcPct val="0"/>
              </a:spcAft>
            </a:pPr>
            <a:fld id="{7219CED3-3044-7E46-B027-93E4A1D6A76C}" type="slidenum">
              <a:rPr lang="en-US">
                <a:solidFill>
                  <a:srgbClr val="40458C"/>
                </a:solidFill>
              </a:rPr>
              <a:pPr defTabSz="914400" fontAlgn="base">
                <a:spcBef>
                  <a:spcPct val="0"/>
                </a:spcBef>
                <a:spcAft>
                  <a:spcPct val="0"/>
                </a:spcAft>
              </a:pPr>
              <a:t>‹#›</a:t>
            </a:fld>
            <a:endParaRPr lang="en-US">
              <a:solidFill>
                <a:srgbClr val="6F89F7"/>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latin typeface="Times"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53" name="Text Box 81"/>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prstTxWarp prst="textNoShape">
              <a:avLst/>
            </a:prstTxWarp>
            <a:spAutoFit/>
          </a:bodyPr>
          <a:lstStyle/>
          <a:p>
            <a:pPr defTabSz="914400" eaLnBrk="0" fontAlgn="base" hangingPunct="0">
              <a:spcBef>
                <a:spcPct val="50000"/>
              </a:spcBef>
              <a:spcAft>
                <a:spcPct val="0"/>
              </a:spcAft>
            </a:pPr>
            <a:r>
              <a:rPr lang="en-US" sz="1600" b="1">
                <a:solidFill>
                  <a:srgbClr val="40458C"/>
                </a:solidFill>
              </a:rPr>
              <a:t>AP Biology</a:t>
            </a:r>
            <a:endParaRPr lang="en-US" sz="2400">
              <a:solidFill>
                <a:srgbClr val="40458C"/>
              </a:solidFill>
              <a:latin typeface="Times" charset="0"/>
            </a:endParaRPr>
          </a:p>
        </p:txBody>
      </p:sp>
    </p:spTree>
    <p:extLst>
      <p:ext uri="{BB962C8B-B14F-4D97-AF65-F5344CB8AC3E}">
        <p14:creationId xmlns:p14="http://schemas.microsoft.com/office/powerpoint/2010/main" val="42619609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120000"/>
        <a:buFont typeface="Wingdings"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charset="2"/>
        <a:buChar char="u"/>
        <a:defRPr sz="2800" b="1">
          <a:solidFill>
            <a:schemeClr val="tx1"/>
          </a:solidFill>
          <a:latin typeface="+mn-lt"/>
          <a:ea typeface="ＭＳ Ｐゴシック" charset="-128"/>
        </a:defRPr>
      </a:lvl2pPr>
      <a:lvl3pPr marL="1143000" indent="-228600" algn="l" rtl="0" fontAlgn="base">
        <a:spcBef>
          <a:spcPct val="20000"/>
        </a:spcBef>
        <a:spcAft>
          <a:spcPct val="0"/>
        </a:spcAft>
        <a:buClr>
          <a:schemeClr val="hlink"/>
        </a:buClr>
        <a:buSzPct val="95000"/>
        <a:buFont typeface="Wingdings" charset="2"/>
        <a:buChar char="§"/>
        <a:defRPr sz="2400" b="1">
          <a:solidFill>
            <a:srgbClr val="0F116A"/>
          </a:solidFill>
          <a:latin typeface="+mn-lt"/>
          <a:ea typeface="ＭＳ Ｐゴシック" charset="-128"/>
        </a:defRPr>
      </a:lvl3pPr>
      <a:lvl4pPr marL="1600200" indent="-228600" algn="l" rtl="0" fontAlgn="base">
        <a:spcBef>
          <a:spcPct val="20000"/>
        </a:spcBef>
        <a:spcAft>
          <a:spcPct val="0"/>
        </a:spcAft>
        <a:buClr>
          <a:schemeClr val="tx1"/>
        </a:buClr>
        <a:buSzPct val="110000"/>
        <a:buFont typeface="Wingdings" charset="2"/>
        <a:buChar char="w"/>
        <a:defRPr sz="2000" b="1">
          <a:solidFill>
            <a:schemeClr val="tx1"/>
          </a:solidFill>
          <a:latin typeface="+mn-lt"/>
          <a:ea typeface="ＭＳ Ｐゴシック" charset="-128"/>
        </a:defRPr>
      </a:lvl4pPr>
      <a:lvl5pPr marL="20574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5pPr>
      <a:lvl6pPr marL="25146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6pPr>
      <a:lvl7pPr marL="29718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7pPr>
      <a:lvl8pPr marL="34290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8pPr>
      <a:lvl9pPr marL="38862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1"/>
            </a:lvl1pPr>
          </a:lstStyle>
          <a:p>
            <a:pPr defTabSz="914400" fontAlgn="base">
              <a:spcBef>
                <a:spcPct val="0"/>
              </a:spcBef>
              <a:spcAft>
                <a:spcPct val="0"/>
              </a:spcAft>
            </a:pPr>
            <a:fld id="{7219CED3-3044-7E46-B027-93E4A1D6A76C}" type="slidenum">
              <a:rPr lang="en-US">
                <a:solidFill>
                  <a:srgbClr val="40458C"/>
                </a:solidFill>
              </a:rPr>
              <a:pPr defTabSz="914400" fontAlgn="base">
                <a:spcBef>
                  <a:spcPct val="0"/>
                </a:spcBef>
                <a:spcAft>
                  <a:spcPct val="0"/>
                </a:spcAft>
              </a:pPr>
              <a:t>‹#›</a:t>
            </a:fld>
            <a:endParaRPr lang="en-US">
              <a:solidFill>
                <a:srgbClr val="6F89F7"/>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latin typeface="Times"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53" name="Text Box 81"/>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prstTxWarp prst="textNoShape">
              <a:avLst/>
            </a:prstTxWarp>
            <a:spAutoFit/>
          </a:bodyPr>
          <a:lstStyle/>
          <a:p>
            <a:pPr defTabSz="914400" eaLnBrk="0" fontAlgn="base" hangingPunct="0">
              <a:spcBef>
                <a:spcPct val="50000"/>
              </a:spcBef>
              <a:spcAft>
                <a:spcPct val="0"/>
              </a:spcAft>
            </a:pPr>
            <a:r>
              <a:rPr lang="en-US" sz="1600" b="1">
                <a:solidFill>
                  <a:srgbClr val="40458C"/>
                </a:solidFill>
              </a:rPr>
              <a:t>AP Biology</a:t>
            </a:r>
            <a:endParaRPr lang="en-US" sz="2400">
              <a:solidFill>
                <a:srgbClr val="40458C"/>
              </a:solidFill>
              <a:latin typeface="Times" charset="0"/>
            </a:endParaRPr>
          </a:p>
        </p:txBody>
      </p:sp>
    </p:spTree>
    <p:extLst>
      <p:ext uri="{BB962C8B-B14F-4D97-AF65-F5344CB8AC3E}">
        <p14:creationId xmlns:p14="http://schemas.microsoft.com/office/powerpoint/2010/main" val="354446627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120000"/>
        <a:buFont typeface="Wingdings"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charset="2"/>
        <a:buChar char="u"/>
        <a:defRPr sz="2800" b="1">
          <a:solidFill>
            <a:schemeClr val="tx1"/>
          </a:solidFill>
          <a:latin typeface="+mn-lt"/>
          <a:ea typeface="ＭＳ Ｐゴシック" charset="-128"/>
        </a:defRPr>
      </a:lvl2pPr>
      <a:lvl3pPr marL="1143000" indent="-228600" algn="l" rtl="0" fontAlgn="base">
        <a:spcBef>
          <a:spcPct val="20000"/>
        </a:spcBef>
        <a:spcAft>
          <a:spcPct val="0"/>
        </a:spcAft>
        <a:buClr>
          <a:schemeClr val="hlink"/>
        </a:buClr>
        <a:buSzPct val="95000"/>
        <a:buFont typeface="Wingdings" charset="2"/>
        <a:buChar char="§"/>
        <a:defRPr sz="2400" b="1">
          <a:solidFill>
            <a:srgbClr val="0F116A"/>
          </a:solidFill>
          <a:latin typeface="+mn-lt"/>
          <a:ea typeface="ＭＳ Ｐゴシック" charset="-128"/>
        </a:defRPr>
      </a:lvl3pPr>
      <a:lvl4pPr marL="1600200" indent="-228600" algn="l" rtl="0" fontAlgn="base">
        <a:spcBef>
          <a:spcPct val="20000"/>
        </a:spcBef>
        <a:spcAft>
          <a:spcPct val="0"/>
        </a:spcAft>
        <a:buClr>
          <a:schemeClr val="tx1"/>
        </a:buClr>
        <a:buSzPct val="110000"/>
        <a:buFont typeface="Wingdings" charset="2"/>
        <a:buChar char="w"/>
        <a:defRPr sz="2000" b="1">
          <a:solidFill>
            <a:schemeClr val="tx1"/>
          </a:solidFill>
          <a:latin typeface="+mn-lt"/>
          <a:ea typeface="ＭＳ Ｐゴシック" charset="-128"/>
        </a:defRPr>
      </a:lvl4pPr>
      <a:lvl5pPr marL="20574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5pPr>
      <a:lvl6pPr marL="25146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6pPr>
      <a:lvl7pPr marL="29718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7pPr>
      <a:lvl8pPr marL="34290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8pPr>
      <a:lvl9pPr marL="38862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35" name="Rectangle 63"/>
          <p:cNvSpPr>
            <a:spLocks noGrp="1" noChangeArrowheads="1"/>
          </p:cNvSpPr>
          <p:nvPr>
            <p:ph type="title"/>
          </p:nvPr>
        </p:nvSpPr>
        <p:spPr bwMode="auto">
          <a:xfrm>
            <a:off x="609600" y="685800"/>
            <a:ext cx="77724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3136" name="Rectangle 64" descr="Rectangle: Click to edit Master text styles&#10;Second level&#10;Third level&#10;Fourth level&#10;Fifth level"/>
          <p:cNvSpPr>
            <a:spLocks noGrp="1" noChangeArrowheads="1"/>
          </p:cNvSpPr>
          <p:nvPr>
            <p:ph type="body" idx="1"/>
          </p:nvPr>
        </p:nvSpPr>
        <p:spPr bwMode="auto">
          <a:xfrm>
            <a:off x="838200" y="1371600"/>
            <a:ext cx="77724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39" name="Rectangle 67"/>
          <p:cNvSpPr>
            <a:spLocks noGrp="1" noChangeArrowheads="1"/>
          </p:cNvSpPr>
          <p:nvPr>
            <p:ph type="sldNum" sz="quarter" idx="4"/>
          </p:nvPr>
        </p:nvSpPr>
        <p:spPr bwMode="auto">
          <a:xfrm>
            <a:off x="3962400" y="6492875"/>
            <a:ext cx="533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1"/>
            </a:lvl1pPr>
          </a:lstStyle>
          <a:p>
            <a:pPr defTabSz="914400" fontAlgn="base">
              <a:spcBef>
                <a:spcPct val="0"/>
              </a:spcBef>
              <a:spcAft>
                <a:spcPct val="0"/>
              </a:spcAft>
            </a:pPr>
            <a:fld id="{7219CED3-3044-7E46-B027-93E4A1D6A76C}" type="slidenum">
              <a:rPr lang="en-US">
                <a:solidFill>
                  <a:srgbClr val="40458C"/>
                </a:solidFill>
              </a:rPr>
              <a:pPr defTabSz="914400" fontAlgn="base">
                <a:spcBef>
                  <a:spcPct val="0"/>
                </a:spcBef>
                <a:spcAft>
                  <a:spcPct val="0"/>
                </a:spcAft>
              </a:pPr>
              <a:t>‹#›</a:t>
            </a:fld>
            <a:endParaRPr lang="en-US">
              <a:solidFill>
                <a:srgbClr val="6F89F7"/>
              </a:solidFill>
            </a:endParaRPr>
          </a:p>
        </p:txBody>
      </p:sp>
      <p:sp>
        <p:nvSpPr>
          <p:cNvPr id="3147" name="Line 75"/>
          <p:cNvSpPr>
            <a:spLocks noChangeShapeType="1"/>
          </p:cNvSpPr>
          <p:nvPr/>
        </p:nvSpPr>
        <p:spPr bwMode="auto">
          <a:xfrm>
            <a:off x="381000" y="1219200"/>
            <a:ext cx="6324600" cy="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48" name="Line 76"/>
          <p:cNvSpPr>
            <a:spLocks noChangeShapeType="1"/>
          </p:cNvSpPr>
          <p:nvPr/>
        </p:nvSpPr>
        <p:spPr bwMode="auto">
          <a:xfrm>
            <a:off x="609600" y="914400"/>
            <a:ext cx="0" cy="2590800"/>
          </a:xfrm>
          <a:prstGeom prst="line">
            <a:avLst/>
          </a:prstGeom>
          <a:noFill/>
          <a:ln w="12700">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49" name="Oval 77"/>
          <p:cNvSpPr>
            <a:spLocks noChangeArrowheads="1"/>
          </p:cNvSpPr>
          <p:nvPr/>
        </p:nvSpPr>
        <p:spPr bwMode="auto">
          <a:xfrm>
            <a:off x="533400" y="1143000"/>
            <a:ext cx="152400" cy="152400"/>
          </a:xfrm>
          <a:prstGeom prst="ellipse">
            <a:avLst/>
          </a:prstGeom>
          <a:noFill/>
          <a:ln w="9525">
            <a:solidFill>
              <a:schemeClr val="hlink"/>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50" name="Rectangle 78"/>
          <p:cNvSpPr>
            <a:spLocks noChangeArrowheads="1"/>
          </p:cNvSpPr>
          <p:nvPr/>
        </p:nvSpPr>
        <p:spPr bwMode="auto">
          <a:xfrm>
            <a:off x="0" y="0"/>
            <a:ext cx="9144000" cy="304800"/>
          </a:xfrm>
          <a:prstGeom prst="rect">
            <a:avLst/>
          </a:prstGeom>
          <a:solidFill>
            <a:srgbClr val="0F116A"/>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latin typeface="Times" charset="0"/>
            </a:endParaRPr>
          </a:p>
        </p:txBody>
      </p:sp>
      <p:sp>
        <p:nvSpPr>
          <p:cNvPr id="3151" name="Rectangle 79"/>
          <p:cNvSpPr>
            <a:spLocks noChangeArrowheads="1"/>
          </p:cNvSpPr>
          <p:nvPr/>
        </p:nvSpPr>
        <p:spPr bwMode="auto">
          <a:xfrm>
            <a:off x="0" y="228600"/>
            <a:ext cx="9144000" cy="762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53" name="Text Box 81"/>
          <p:cNvSpPr txBox="1">
            <a:spLocks noChangeArrowheads="1"/>
          </p:cNvSpPr>
          <p:nvPr/>
        </p:nvSpPr>
        <p:spPr bwMode="auto">
          <a:xfrm>
            <a:off x="228600" y="6384925"/>
            <a:ext cx="1447800" cy="336550"/>
          </a:xfrm>
          <a:prstGeom prst="rect">
            <a:avLst/>
          </a:prstGeom>
          <a:noFill/>
          <a:ln w="9525">
            <a:noFill/>
            <a:miter lim="800000"/>
            <a:headEnd/>
            <a:tailEnd/>
          </a:ln>
          <a:effectLst/>
        </p:spPr>
        <p:txBody>
          <a:bodyPr anchor="ctr">
            <a:prstTxWarp prst="textNoShape">
              <a:avLst/>
            </a:prstTxWarp>
            <a:spAutoFit/>
          </a:bodyPr>
          <a:lstStyle/>
          <a:p>
            <a:pPr defTabSz="914400" eaLnBrk="0" fontAlgn="base" hangingPunct="0">
              <a:spcBef>
                <a:spcPct val="50000"/>
              </a:spcBef>
              <a:spcAft>
                <a:spcPct val="0"/>
              </a:spcAft>
            </a:pPr>
            <a:r>
              <a:rPr lang="en-US" sz="1600" b="1">
                <a:solidFill>
                  <a:srgbClr val="40458C"/>
                </a:solidFill>
              </a:rPr>
              <a:t>AP Biology</a:t>
            </a:r>
            <a:endParaRPr lang="en-US" sz="2400">
              <a:solidFill>
                <a:srgbClr val="40458C"/>
              </a:solidFill>
              <a:latin typeface="Times" charset="0"/>
            </a:endParaRPr>
          </a:p>
        </p:txBody>
      </p:sp>
    </p:spTree>
    <p:extLst>
      <p:ext uri="{BB962C8B-B14F-4D97-AF65-F5344CB8AC3E}">
        <p14:creationId xmlns:p14="http://schemas.microsoft.com/office/powerpoint/2010/main" val="138353668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charset="0"/>
        </a:defRPr>
      </a:lvl2pPr>
      <a:lvl3pPr algn="l" rtl="0" fontAlgn="base">
        <a:spcBef>
          <a:spcPct val="0"/>
        </a:spcBef>
        <a:spcAft>
          <a:spcPct val="0"/>
        </a:spcAft>
        <a:defRPr sz="3600" b="1">
          <a:solidFill>
            <a:schemeClr val="tx2"/>
          </a:solidFill>
          <a:latin typeface="Arial" charset="0"/>
        </a:defRPr>
      </a:lvl3pPr>
      <a:lvl4pPr algn="l" rtl="0" fontAlgn="base">
        <a:spcBef>
          <a:spcPct val="0"/>
        </a:spcBef>
        <a:spcAft>
          <a:spcPct val="0"/>
        </a:spcAft>
        <a:defRPr sz="3600" b="1">
          <a:solidFill>
            <a:schemeClr val="tx2"/>
          </a:solidFill>
          <a:latin typeface="Arial" charset="0"/>
        </a:defRPr>
      </a:lvl4pPr>
      <a:lvl5pPr algn="l" rtl="0" fontAlgn="base">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rgbClr val="0F116A"/>
        </a:buClr>
        <a:buSzPct val="120000"/>
        <a:buFont typeface="Wingdings" charset="2"/>
        <a:buChar char="§"/>
        <a:defRPr sz="3000" b="1">
          <a:solidFill>
            <a:srgbClr val="0F116A"/>
          </a:solidFill>
          <a:latin typeface="+mn-lt"/>
          <a:ea typeface="+mn-ea"/>
          <a:cs typeface="+mn-cs"/>
        </a:defRPr>
      </a:lvl1pPr>
      <a:lvl2pPr marL="742950" indent="-285750" algn="l" rtl="0" fontAlgn="base">
        <a:spcBef>
          <a:spcPct val="20000"/>
        </a:spcBef>
        <a:spcAft>
          <a:spcPct val="0"/>
        </a:spcAft>
        <a:buClr>
          <a:schemeClr val="tx1"/>
        </a:buClr>
        <a:buSzPct val="60000"/>
        <a:buFont typeface="Wingdings" charset="2"/>
        <a:buChar char="u"/>
        <a:defRPr sz="2800" b="1">
          <a:solidFill>
            <a:schemeClr val="tx1"/>
          </a:solidFill>
          <a:latin typeface="+mn-lt"/>
          <a:ea typeface="ＭＳ Ｐゴシック" charset="-128"/>
        </a:defRPr>
      </a:lvl2pPr>
      <a:lvl3pPr marL="1143000" indent="-228600" algn="l" rtl="0" fontAlgn="base">
        <a:spcBef>
          <a:spcPct val="20000"/>
        </a:spcBef>
        <a:spcAft>
          <a:spcPct val="0"/>
        </a:spcAft>
        <a:buClr>
          <a:schemeClr val="hlink"/>
        </a:buClr>
        <a:buSzPct val="95000"/>
        <a:buFont typeface="Wingdings" charset="2"/>
        <a:buChar char="§"/>
        <a:defRPr sz="2400" b="1">
          <a:solidFill>
            <a:srgbClr val="0F116A"/>
          </a:solidFill>
          <a:latin typeface="+mn-lt"/>
          <a:ea typeface="ＭＳ Ｐゴシック" charset="-128"/>
        </a:defRPr>
      </a:lvl3pPr>
      <a:lvl4pPr marL="1600200" indent="-228600" algn="l" rtl="0" fontAlgn="base">
        <a:spcBef>
          <a:spcPct val="20000"/>
        </a:spcBef>
        <a:spcAft>
          <a:spcPct val="0"/>
        </a:spcAft>
        <a:buClr>
          <a:schemeClr val="tx1"/>
        </a:buClr>
        <a:buSzPct val="110000"/>
        <a:buFont typeface="Wingdings" charset="2"/>
        <a:buChar char="w"/>
        <a:defRPr sz="2000" b="1">
          <a:solidFill>
            <a:schemeClr val="tx1"/>
          </a:solidFill>
          <a:latin typeface="+mn-lt"/>
          <a:ea typeface="ＭＳ Ｐゴシック" charset="-128"/>
        </a:defRPr>
      </a:lvl4pPr>
      <a:lvl5pPr marL="20574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5pPr>
      <a:lvl6pPr marL="25146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6pPr>
      <a:lvl7pPr marL="29718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7pPr>
      <a:lvl8pPr marL="34290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8pPr>
      <a:lvl9pPr marL="3886200" indent="-228600" algn="l" rtl="0" fontAlgn="base">
        <a:spcBef>
          <a:spcPct val="20000"/>
        </a:spcBef>
        <a:spcAft>
          <a:spcPct val="0"/>
        </a:spcAft>
        <a:buClr>
          <a:schemeClr val="hlink"/>
        </a:buClr>
        <a:buSzPct val="60000"/>
        <a:buFont typeface="Wingdings" charset="2"/>
        <a:buChar char="n"/>
        <a:defRPr sz="20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eg"/><Relationship Id="rId7" Type="http://schemas.openxmlformats.org/officeDocument/2006/relationships/image" Target="../media/image7.pdf"/><Relationship Id="rId2" Type="http://schemas.openxmlformats.org/officeDocument/2006/relationships/notesSlide" Target="../notesSlides/notesSlide7.xml"/><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8423" y="456869"/>
            <a:ext cx="7772400" cy="2794000"/>
          </a:xfrm>
          <a:solidFill>
            <a:srgbClr val="00FFFF"/>
          </a:solidFill>
        </p:spPr>
        <p:txBody>
          <a:bodyPr>
            <a:normAutofit/>
          </a:bodyPr>
          <a:lstStyle/>
          <a:p>
            <a:r>
              <a:rPr lang="en-US" dirty="0" smtClean="0"/>
              <a:t>Unit 8:  </a:t>
            </a:r>
            <a:br>
              <a:rPr lang="en-US" dirty="0" smtClean="0"/>
            </a:br>
            <a:r>
              <a:rPr lang="en-US" dirty="0" smtClean="0"/>
              <a:t>Organism Regulation,  </a:t>
            </a:r>
            <a:br>
              <a:rPr lang="en-US" dirty="0" smtClean="0"/>
            </a:br>
            <a:r>
              <a:rPr lang="en-US" dirty="0" smtClean="0"/>
              <a:t>Physiology and Development</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6851" y="3324225"/>
            <a:ext cx="5067300"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3347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003905"/>
            <a:ext cx="7772400" cy="2596545"/>
          </a:xfrm>
        </p:spPr>
        <p:txBody>
          <a:bodyPr>
            <a:normAutofit fontScale="90000"/>
          </a:bodyPr>
          <a:lstStyle/>
          <a:p>
            <a:r>
              <a:rPr lang="en-US" u="sng" dirty="0" smtClean="0"/>
              <a:t>Note</a:t>
            </a:r>
            <a:r>
              <a:rPr lang="en-US" dirty="0" smtClean="0"/>
              <a:t>: as long as disruption is not too large and too rapid for homeostatic feedback loops to function, rebound will occur.</a:t>
            </a:r>
            <a:endParaRPr lang="en-US" dirty="0"/>
          </a:p>
        </p:txBody>
      </p:sp>
      <p:sp>
        <p:nvSpPr>
          <p:cNvPr id="5" name="Subtitle 4"/>
          <p:cNvSpPr>
            <a:spLocks noGrp="1"/>
          </p:cNvSpPr>
          <p:nvPr>
            <p:ph type="subTitle" idx="1"/>
          </p:nvPr>
        </p:nvSpPr>
        <p:spPr>
          <a:xfrm>
            <a:off x="1371600" y="4079724"/>
            <a:ext cx="6400800" cy="1752600"/>
          </a:xfrm>
        </p:spPr>
        <p:txBody>
          <a:bodyPr/>
          <a:lstStyle/>
          <a:p>
            <a:r>
              <a:rPr lang="en-US" i="1" dirty="0" smtClean="0"/>
              <a:t>Otherwise, disease, degradation and death are unavoidable. </a:t>
            </a:r>
            <a:r>
              <a:rPr lang="en-US" i="1" dirty="0" smtClean="0">
                <a:sym typeface="Wingdings"/>
              </a:rPr>
              <a:t></a:t>
            </a:r>
            <a:endParaRPr lang="en-US" i="1" dirty="0"/>
          </a:p>
        </p:txBody>
      </p:sp>
    </p:spTree>
    <p:extLst>
      <p:ext uri="{BB962C8B-B14F-4D97-AF65-F5344CB8AC3E}">
        <p14:creationId xmlns:p14="http://schemas.microsoft.com/office/powerpoint/2010/main" val="2954832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FFFF"/>
          </a:solidFill>
        </p:spPr>
        <p:txBody>
          <a:bodyPr/>
          <a:lstStyle/>
          <a:p>
            <a:r>
              <a:rPr lang="en-US" dirty="0" smtClean="0"/>
              <a:t>Physiological Interactions</a:t>
            </a:r>
            <a:endParaRPr lang="en-US" dirty="0"/>
          </a:p>
        </p:txBody>
      </p:sp>
      <p:sp>
        <p:nvSpPr>
          <p:cNvPr id="3" name="Content Placeholder 2"/>
          <p:cNvSpPr>
            <a:spLocks noGrp="1"/>
          </p:cNvSpPr>
          <p:nvPr>
            <p:ph idx="1"/>
          </p:nvPr>
        </p:nvSpPr>
        <p:spPr/>
        <p:txBody>
          <a:bodyPr>
            <a:normAutofit lnSpcReduction="10000"/>
          </a:bodyPr>
          <a:lstStyle/>
          <a:p>
            <a:r>
              <a:rPr lang="en-US" dirty="0" smtClean="0"/>
              <a:t>Multicellular organisms are organized into organ systems, which contain organs that work together to accomplish life processes.</a:t>
            </a:r>
          </a:p>
          <a:p>
            <a:r>
              <a:rPr lang="en-US" dirty="0" smtClean="0"/>
              <a:t>Organ systems also interact for life processes</a:t>
            </a:r>
          </a:p>
          <a:p>
            <a:pPr lvl="1"/>
            <a:r>
              <a:rPr lang="en-US" i="1" dirty="0" smtClean="0"/>
              <a:t>Examples:</a:t>
            </a:r>
          </a:p>
          <a:p>
            <a:pPr lvl="2"/>
            <a:r>
              <a:rPr lang="en-US" i="1" dirty="0" smtClean="0"/>
              <a:t>Stomach and small intestine</a:t>
            </a:r>
          </a:p>
          <a:p>
            <a:pPr lvl="2"/>
            <a:r>
              <a:rPr lang="en-US" i="1" dirty="0" smtClean="0"/>
              <a:t>Plant organs</a:t>
            </a:r>
          </a:p>
          <a:p>
            <a:pPr lvl="2"/>
            <a:r>
              <a:rPr lang="en-US" i="1" dirty="0" smtClean="0"/>
              <a:t>Respiratory and Circulatory System</a:t>
            </a:r>
          </a:p>
          <a:p>
            <a:pPr lvl="2"/>
            <a:r>
              <a:rPr lang="en-US" i="1" dirty="0" smtClean="0"/>
              <a:t>Nervous and Muscular </a:t>
            </a:r>
            <a:r>
              <a:rPr lang="en-US" i="1" dirty="0" smtClean="0"/>
              <a:t>System</a:t>
            </a:r>
          </a:p>
          <a:p>
            <a:pPr lvl="2"/>
            <a:r>
              <a:rPr lang="en-US" i="1" dirty="0" smtClean="0"/>
              <a:t>Kidney and bladder</a:t>
            </a:r>
            <a:endParaRPr lang="en-US" i="1" dirty="0" smtClean="0"/>
          </a:p>
        </p:txBody>
      </p:sp>
    </p:spTree>
    <p:extLst>
      <p:ext uri="{BB962C8B-B14F-4D97-AF65-F5344CB8AC3E}">
        <p14:creationId xmlns:p14="http://schemas.microsoft.com/office/powerpoint/2010/main" val="19218398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235" name="Rectangle 107"/>
          <p:cNvSpPr>
            <a:spLocks noChangeArrowheads="1"/>
          </p:cNvSpPr>
          <p:nvPr/>
        </p:nvSpPr>
        <p:spPr bwMode="auto">
          <a:xfrm>
            <a:off x="174625" y="6213475"/>
            <a:ext cx="1506538" cy="644525"/>
          </a:xfrm>
          <a:prstGeom prst="rect">
            <a:avLst/>
          </a:prstGeom>
          <a:solidFill>
            <a:schemeClr val="bg1"/>
          </a:solidFill>
          <a:ln w="9525">
            <a:no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234" name="Oval 106"/>
          <p:cNvSpPr>
            <a:spLocks noChangeArrowheads="1"/>
          </p:cNvSpPr>
          <p:nvPr/>
        </p:nvSpPr>
        <p:spPr bwMode="auto">
          <a:xfrm>
            <a:off x="0" y="3379788"/>
            <a:ext cx="4335463" cy="3478212"/>
          </a:xfrm>
          <a:prstGeom prst="ellipse">
            <a:avLst/>
          </a:prstGeom>
          <a:solidFill>
            <a:schemeClr val="hlink"/>
          </a:solidFill>
          <a:ln w="9525">
            <a:no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51" name="Oval 23"/>
          <p:cNvSpPr>
            <a:spLocks noChangeArrowheads="1"/>
          </p:cNvSpPr>
          <p:nvPr/>
        </p:nvSpPr>
        <p:spPr bwMode="auto">
          <a:xfrm>
            <a:off x="742950" y="1273175"/>
            <a:ext cx="2851150" cy="2082800"/>
          </a:xfrm>
          <a:prstGeom prst="ellipse">
            <a:avLst/>
          </a:prstGeom>
          <a:solidFill>
            <a:schemeClr val="hlink"/>
          </a:solidFill>
          <a:ln w="9525">
            <a:no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pic>
        <p:nvPicPr>
          <p:cNvPr id="304130" name="Picture 2" descr="40_04ExchangeSurfaces_CL"/>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427538" y="665163"/>
            <a:ext cx="4338637" cy="5610225"/>
          </a:xfrm>
          <a:prstGeom prst="rect">
            <a:avLst/>
          </a:prstGeom>
          <a:noFill/>
        </p:spPr>
      </p:pic>
      <p:sp>
        <p:nvSpPr>
          <p:cNvPr id="304131" name="AutoShape 3"/>
          <p:cNvSpPr>
            <a:spLocks noChangeArrowheads="1"/>
          </p:cNvSpPr>
          <p:nvPr/>
        </p:nvSpPr>
        <p:spPr bwMode="auto">
          <a:xfrm>
            <a:off x="7972850" y="3826457"/>
            <a:ext cx="1111250" cy="473075"/>
          </a:xfrm>
          <a:prstGeom prst="roundRect">
            <a:avLst>
              <a:gd name="adj" fmla="val 16667"/>
            </a:avLst>
          </a:prstGeom>
          <a:solidFill>
            <a:srgbClr val="FFEA18"/>
          </a:solidFill>
          <a:ln w="9525">
            <a:noFill/>
            <a:round/>
            <a:headEnd/>
            <a:tailEnd/>
          </a:ln>
          <a:effectLst/>
        </p:spPr>
        <p:txBody>
          <a:bodyPr lIns="18288" tIns="0" rIns="0" bIns="0" anchor="ctr">
            <a:prstTxWarp prst="textNoShape">
              <a:avLst/>
            </a:prstTxWarp>
            <a:spAutoFit/>
          </a:bodyPr>
          <a:lstStyle/>
          <a:p>
            <a:pPr defTabSz="914400" eaLnBrk="0" fontAlgn="base" hangingPunct="0">
              <a:spcBef>
                <a:spcPct val="0"/>
              </a:spcBef>
              <a:spcAft>
                <a:spcPct val="0"/>
              </a:spcAft>
            </a:pPr>
            <a:r>
              <a:rPr lang="en-US" sz="1400" b="1" dirty="0">
                <a:solidFill>
                  <a:srgbClr val="000000"/>
                </a:solidFill>
              </a:rPr>
              <a:t>intracellular waste</a:t>
            </a:r>
          </a:p>
        </p:txBody>
      </p:sp>
      <p:sp>
        <p:nvSpPr>
          <p:cNvPr id="304133" name="Rectangle 5"/>
          <p:cNvSpPr>
            <a:spLocks noGrp="1" noChangeArrowheads="1"/>
          </p:cNvSpPr>
          <p:nvPr>
            <p:ph type="title"/>
          </p:nvPr>
        </p:nvSpPr>
        <p:spPr>
          <a:xfrm>
            <a:off x="655638" y="334963"/>
            <a:ext cx="5657850" cy="1006475"/>
          </a:xfrm>
          <a:noFill/>
          <a:ln/>
        </p:spPr>
        <p:txBody>
          <a:bodyPr/>
          <a:lstStyle/>
          <a:p>
            <a:r>
              <a:rPr lang="en-US" sz="2800"/>
              <a:t>Animal systems evolved to support multicellular life</a:t>
            </a:r>
          </a:p>
        </p:txBody>
      </p:sp>
      <p:grpSp>
        <p:nvGrpSpPr>
          <p:cNvPr id="304233" name="Group 105"/>
          <p:cNvGrpSpPr>
            <a:grpSpLocks/>
          </p:cNvGrpSpPr>
          <p:nvPr/>
        </p:nvGrpSpPr>
        <p:grpSpPr bwMode="auto">
          <a:xfrm>
            <a:off x="852488" y="1319213"/>
            <a:ext cx="2554287" cy="2030412"/>
            <a:chOff x="351" y="832"/>
            <a:chExt cx="1939" cy="1542"/>
          </a:xfrm>
        </p:grpSpPr>
        <p:grpSp>
          <p:nvGrpSpPr>
            <p:cNvPr id="304134" name="Group 6"/>
            <p:cNvGrpSpPr>
              <a:grpSpLocks/>
            </p:cNvGrpSpPr>
            <p:nvPr/>
          </p:nvGrpSpPr>
          <p:grpSpPr bwMode="auto">
            <a:xfrm>
              <a:off x="1062" y="1044"/>
              <a:ext cx="528" cy="1104"/>
              <a:chOff x="1440" y="2400"/>
              <a:chExt cx="528" cy="1104"/>
            </a:xfrm>
          </p:grpSpPr>
          <p:sp>
            <p:nvSpPr>
              <p:cNvPr id="304135" name="Oval 7"/>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36" name="Oval 8"/>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sp>
          <p:nvSpPr>
            <p:cNvPr id="304137" name="Text Box 9"/>
            <p:cNvSpPr txBox="1">
              <a:spLocks noChangeArrowheads="1"/>
            </p:cNvSpPr>
            <p:nvPr/>
          </p:nvSpPr>
          <p:spPr bwMode="auto">
            <a:xfrm>
              <a:off x="828" y="1012"/>
              <a:ext cx="320" cy="255"/>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0F116A"/>
                  </a:solidFill>
                </a:rPr>
                <a:t>O</a:t>
              </a:r>
              <a:r>
                <a:rPr lang="en-US" sz="1600" b="1" baseline="-25000">
                  <a:solidFill>
                    <a:srgbClr val="0F116A"/>
                  </a:solidFill>
                </a:rPr>
                <a:t>2</a:t>
              </a:r>
              <a:endParaRPr lang="en-US" sz="1600">
                <a:solidFill>
                  <a:srgbClr val="0F116A"/>
                </a:solidFill>
              </a:endParaRPr>
            </a:p>
          </p:txBody>
        </p:sp>
        <p:sp>
          <p:nvSpPr>
            <p:cNvPr id="304138" name="Text Box 10"/>
            <p:cNvSpPr txBox="1">
              <a:spLocks noChangeArrowheads="1"/>
            </p:cNvSpPr>
            <p:nvPr/>
          </p:nvSpPr>
          <p:spPr bwMode="auto">
            <a:xfrm>
              <a:off x="1808" y="1203"/>
              <a:ext cx="482" cy="256"/>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CC0000"/>
                  </a:solidFill>
                </a:rPr>
                <a:t>CHO</a:t>
              </a:r>
              <a:endParaRPr lang="en-US" sz="1600">
                <a:solidFill>
                  <a:srgbClr val="CC0000"/>
                </a:solidFill>
              </a:endParaRPr>
            </a:p>
          </p:txBody>
        </p:sp>
        <p:sp>
          <p:nvSpPr>
            <p:cNvPr id="304139" name="Text Box 11"/>
            <p:cNvSpPr txBox="1">
              <a:spLocks noChangeArrowheads="1"/>
            </p:cNvSpPr>
            <p:nvPr/>
          </p:nvSpPr>
          <p:spPr bwMode="auto">
            <a:xfrm>
              <a:off x="351" y="1636"/>
              <a:ext cx="482" cy="256"/>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CC0000"/>
                  </a:solidFill>
                </a:rPr>
                <a:t>CHO</a:t>
              </a:r>
              <a:endParaRPr lang="en-US" sz="1600">
                <a:solidFill>
                  <a:srgbClr val="CC0000"/>
                </a:solidFill>
              </a:endParaRPr>
            </a:p>
          </p:txBody>
        </p:sp>
        <p:sp>
          <p:nvSpPr>
            <p:cNvPr id="304140" name="Text Box 12"/>
            <p:cNvSpPr txBox="1">
              <a:spLocks noChangeArrowheads="1"/>
            </p:cNvSpPr>
            <p:nvPr/>
          </p:nvSpPr>
          <p:spPr bwMode="auto">
            <a:xfrm>
              <a:off x="1520" y="832"/>
              <a:ext cx="333" cy="278"/>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b="1">
                  <a:solidFill>
                    <a:srgbClr val="005A00"/>
                  </a:solidFill>
                </a:rPr>
                <a:t>aa</a:t>
              </a:r>
              <a:endParaRPr lang="en-US" sz="1600">
                <a:solidFill>
                  <a:srgbClr val="005A00"/>
                </a:solidFill>
              </a:endParaRPr>
            </a:p>
          </p:txBody>
        </p:sp>
        <p:sp>
          <p:nvSpPr>
            <p:cNvPr id="304141" name="Text Box 13"/>
            <p:cNvSpPr txBox="1">
              <a:spLocks noChangeArrowheads="1"/>
            </p:cNvSpPr>
            <p:nvPr/>
          </p:nvSpPr>
          <p:spPr bwMode="auto">
            <a:xfrm>
              <a:off x="1111" y="2095"/>
              <a:ext cx="333" cy="279"/>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b="1">
                  <a:solidFill>
                    <a:srgbClr val="005A00"/>
                  </a:solidFill>
                </a:rPr>
                <a:t>aa</a:t>
              </a:r>
              <a:endParaRPr lang="en-US" sz="1600">
                <a:solidFill>
                  <a:srgbClr val="005A00"/>
                </a:solidFill>
              </a:endParaRPr>
            </a:p>
          </p:txBody>
        </p:sp>
        <p:sp>
          <p:nvSpPr>
            <p:cNvPr id="304142" name="Text Box 14"/>
            <p:cNvSpPr txBox="1">
              <a:spLocks noChangeArrowheads="1"/>
            </p:cNvSpPr>
            <p:nvPr/>
          </p:nvSpPr>
          <p:spPr bwMode="auto">
            <a:xfrm>
              <a:off x="1437" y="1822"/>
              <a:ext cx="363" cy="255"/>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66"/>
                  </a:solidFill>
                </a:rPr>
                <a:t>CH</a:t>
              </a:r>
              <a:endParaRPr lang="en-US" sz="1600">
                <a:solidFill>
                  <a:srgbClr val="40458C"/>
                </a:solidFill>
              </a:endParaRPr>
            </a:p>
          </p:txBody>
        </p:sp>
        <p:sp>
          <p:nvSpPr>
            <p:cNvPr id="304143" name="Text Box 15"/>
            <p:cNvSpPr txBox="1">
              <a:spLocks noChangeArrowheads="1"/>
            </p:cNvSpPr>
            <p:nvPr/>
          </p:nvSpPr>
          <p:spPr bwMode="auto">
            <a:xfrm>
              <a:off x="1251" y="1236"/>
              <a:ext cx="391" cy="231"/>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144" name="Text Box 16"/>
            <p:cNvSpPr txBox="1">
              <a:spLocks noChangeArrowheads="1"/>
            </p:cNvSpPr>
            <p:nvPr/>
          </p:nvSpPr>
          <p:spPr bwMode="auto">
            <a:xfrm>
              <a:off x="1151" y="1472"/>
              <a:ext cx="422" cy="256"/>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145" name="Text Box 17"/>
            <p:cNvSpPr txBox="1">
              <a:spLocks noChangeArrowheads="1"/>
            </p:cNvSpPr>
            <p:nvPr/>
          </p:nvSpPr>
          <p:spPr bwMode="auto">
            <a:xfrm>
              <a:off x="637" y="1390"/>
              <a:ext cx="332" cy="279"/>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b="1">
                  <a:solidFill>
                    <a:srgbClr val="005A00"/>
                  </a:solidFill>
                </a:rPr>
                <a:t>aa</a:t>
              </a:r>
              <a:endParaRPr lang="en-US" sz="1600">
                <a:solidFill>
                  <a:srgbClr val="005A00"/>
                </a:solidFill>
              </a:endParaRPr>
            </a:p>
          </p:txBody>
        </p:sp>
        <p:sp>
          <p:nvSpPr>
            <p:cNvPr id="304146" name="Text Box 18"/>
            <p:cNvSpPr txBox="1">
              <a:spLocks noChangeArrowheads="1"/>
            </p:cNvSpPr>
            <p:nvPr/>
          </p:nvSpPr>
          <p:spPr bwMode="auto">
            <a:xfrm>
              <a:off x="569" y="1866"/>
              <a:ext cx="319" cy="256"/>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0F116A"/>
                  </a:solidFill>
                </a:rPr>
                <a:t>O</a:t>
              </a:r>
              <a:r>
                <a:rPr lang="en-US" sz="1600" b="1" baseline="-25000">
                  <a:solidFill>
                    <a:srgbClr val="0F116A"/>
                  </a:solidFill>
                </a:rPr>
                <a:t>2</a:t>
              </a:r>
              <a:endParaRPr lang="en-US" sz="1600">
                <a:solidFill>
                  <a:srgbClr val="0F116A"/>
                </a:solidFill>
              </a:endParaRPr>
            </a:p>
          </p:txBody>
        </p:sp>
        <p:sp>
          <p:nvSpPr>
            <p:cNvPr id="304147" name="Line 19"/>
            <p:cNvSpPr>
              <a:spLocks noChangeShapeType="1"/>
            </p:cNvSpPr>
            <p:nvPr/>
          </p:nvSpPr>
          <p:spPr bwMode="auto">
            <a:xfrm>
              <a:off x="1110" y="1188"/>
              <a:ext cx="240" cy="0"/>
            </a:xfrm>
            <a:prstGeom prst="line">
              <a:avLst/>
            </a:prstGeom>
            <a:noFill/>
            <a:ln w="38100">
              <a:solidFill>
                <a:srgbClr val="0F116A"/>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48" name="Text Box 20"/>
            <p:cNvSpPr txBox="1">
              <a:spLocks noChangeArrowheads="1"/>
            </p:cNvSpPr>
            <p:nvPr/>
          </p:nvSpPr>
          <p:spPr bwMode="auto">
            <a:xfrm>
              <a:off x="440" y="1074"/>
              <a:ext cx="363" cy="256"/>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66"/>
                  </a:solidFill>
                </a:rPr>
                <a:t>CH</a:t>
              </a:r>
              <a:endParaRPr lang="en-US" sz="1600">
                <a:solidFill>
                  <a:srgbClr val="40458C"/>
                </a:solidFill>
              </a:endParaRPr>
            </a:p>
          </p:txBody>
        </p:sp>
        <p:sp>
          <p:nvSpPr>
            <p:cNvPr id="304149" name="Line 21"/>
            <p:cNvSpPr>
              <a:spLocks noChangeShapeType="1"/>
            </p:cNvSpPr>
            <p:nvPr/>
          </p:nvSpPr>
          <p:spPr bwMode="auto">
            <a:xfrm flipH="1">
              <a:off x="1590" y="1332"/>
              <a:ext cx="240" cy="0"/>
            </a:xfrm>
            <a:prstGeom prst="line">
              <a:avLst/>
            </a:prstGeom>
            <a:noFill/>
            <a:ln w="38100">
              <a:solidFill>
                <a:srgbClr val="CC0000"/>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50" name="Line 22"/>
            <p:cNvSpPr>
              <a:spLocks noChangeShapeType="1"/>
            </p:cNvSpPr>
            <p:nvPr/>
          </p:nvSpPr>
          <p:spPr bwMode="auto">
            <a:xfrm>
              <a:off x="1446" y="1524"/>
              <a:ext cx="288" cy="0"/>
            </a:xfrm>
            <a:prstGeom prst="line">
              <a:avLst/>
            </a:prstGeom>
            <a:noFill/>
            <a:ln w="38100">
              <a:solidFill>
                <a:srgbClr val="660000"/>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52" name="Text Box 24"/>
            <p:cNvSpPr txBox="1">
              <a:spLocks noChangeArrowheads="1"/>
            </p:cNvSpPr>
            <p:nvPr/>
          </p:nvSpPr>
          <p:spPr bwMode="auto">
            <a:xfrm>
              <a:off x="1842" y="1652"/>
              <a:ext cx="319" cy="255"/>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0F116A"/>
                  </a:solidFill>
                </a:rPr>
                <a:t>O</a:t>
              </a:r>
              <a:r>
                <a:rPr lang="en-US" sz="1600" b="1" baseline="-25000">
                  <a:solidFill>
                    <a:srgbClr val="0F116A"/>
                  </a:solidFill>
                </a:rPr>
                <a:t>2</a:t>
              </a:r>
              <a:endParaRPr lang="en-US" sz="1600">
                <a:solidFill>
                  <a:srgbClr val="0F116A"/>
                </a:solidFill>
              </a:endParaRPr>
            </a:p>
          </p:txBody>
        </p:sp>
      </p:grpSp>
      <p:grpSp>
        <p:nvGrpSpPr>
          <p:cNvPr id="304153" name="Group 25"/>
          <p:cNvGrpSpPr>
            <a:grpSpLocks/>
          </p:cNvGrpSpPr>
          <p:nvPr/>
        </p:nvGrpSpPr>
        <p:grpSpPr bwMode="auto">
          <a:xfrm>
            <a:off x="827088" y="3497263"/>
            <a:ext cx="2513012" cy="3255962"/>
            <a:chOff x="3072" y="1584"/>
            <a:chExt cx="2112" cy="2736"/>
          </a:xfrm>
        </p:grpSpPr>
        <p:grpSp>
          <p:nvGrpSpPr>
            <p:cNvPr id="304154" name="Group 26"/>
            <p:cNvGrpSpPr>
              <a:grpSpLocks/>
            </p:cNvGrpSpPr>
            <p:nvPr/>
          </p:nvGrpSpPr>
          <p:grpSpPr bwMode="auto">
            <a:xfrm>
              <a:off x="3840" y="1584"/>
              <a:ext cx="528" cy="1104"/>
              <a:chOff x="1440" y="2400"/>
              <a:chExt cx="528" cy="1104"/>
            </a:xfrm>
          </p:grpSpPr>
          <p:sp>
            <p:nvSpPr>
              <p:cNvPr id="304155" name="Oval 27"/>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56" name="Oval 28"/>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57" name="Group 29"/>
            <p:cNvGrpSpPr>
              <a:grpSpLocks/>
            </p:cNvGrpSpPr>
            <p:nvPr/>
          </p:nvGrpSpPr>
          <p:grpSpPr bwMode="auto">
            <a:xfrm>
              <a:off x="4128" y="1776"/>
              <a:ext cx="528" cy="1104"/>
              <a:chOff x="1440" y="2400"/>
              <a:chExt cx="528" cy="1104"/>
            </a:xfrm>
          </p:grpSpPr>
          <p:sp>
            <p:nvSpPr>
              <p:cNvPr id="304158" name="Oval 30"/>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59" name="Oval 31"/>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60" name="Group 32"/>
            <p:cNvGrpSpPr>
              <a:grpSpLocks/>
            </p:cNvGrpSpPr>
            <p:nvPr/>
          </p:nvGrpSpPr>
          <p:grpSpPr bwMode="auto">
            <a:xfrm>
              <a:off x="3504" y="2160"/>
              <a:ext cx="528" cy="1104"/>
              <a:chOff x="1440" y="2400"/>
              <a:chExt cx="528" cy="1104"/>
            </a:xfrm>
          </p:grpSpPr>
          <p:sp>
            <p:nvSpPr>
              <p:cNvPr id="304161" name="Oval 33"/>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62" name="Oval 34"/>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63" name="Group 35"/>
            <p:cNvGrpSpPr>
              <a:grpSpLocks/>
            </p:cNvGrpSpPr>
            <p:nvPr/>
          </p:nvGrpSpPr>
          <p:grpSpPr bwMode="auto">
            <a:xfrm>
              <a:off x="3072" y="2256"/>
              <a:ext cx="528" cy="1104"/>
              <a:chOff x="1440" y="2400"/>
              <a:chExt cx="528" cy="1104"/>
            </a:xfrm>
          </p:grpSpPr>
          <p:sp>
            <p:nvSpPr>
              <p:cNvPr id="304164" name="Oval 36"/>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65" name="Oval 37"/>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66" name="Group 38"/>
            <p:cNvGrpSpPr>
              <a:grpSpLocks/>
            </p:cNvGrpSpPr>
            <p:nvPr/>
          </p:nvGrpSpPr>
          <p:grpSpPr bwMode="auto">
            <a:xfrm>
              <a:off x="3360" y="1632"/>
              <a:ext cx="528" cy="1104"/>
              <a:chOff x="1440" y="2400"/>
              <a:chExt cx="528" cy="1104"/>
            </a:xfrm>
          </p:grpSpPr>
          <p:sp>
            <p:nvSpPr>
              <p:cNvPr id="304167" name="Oval 39"/>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68" name="Oval 40"/>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69" name="Group 41"/>
            <p:cNvGrpSpPr>
              <a:grpSpLocks/>
            </p:cNvGrpSpPr>
            <p:nvPr/>
          </p:nvGrpSpPr>
          <p:grpSpPr bwMode="auto">
            <a:xfrm>
              <a:off x="4368" y="1920"/>
              <a:ext cx="528" cy="1104"/>
              <a:chOff x="1440" y="2400"/>
              <a:chExt cx="528" cy="1104"/>
            </a:xfrm>
          </p:grpSpPr>
          <p:sp>
            <p:nvSpPr>
              <p:cNvPr id="304170" name="Oval 42"/>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71" name="Oval 43"/>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72" name="Group 44"/>
            <p:cNvGrpSpPr>
              <a:grpSpLocks/>
            </p:cNvGrpSpPr>
            <p:nvPr/>
          </p:nvGrpSpPr>
          <p:grpSpPr bwMode="auto">
            <a:xfrm>
              <a:off x="4656" y="2208"/>
              <a:ext cx="528" cy="1104"/>
              <a:chOff x="1440" y="2400"/>
              <a:chExt cx="528" cy="1104"/>
            </a:xfrm>
          </p:grpSpPr>
          <p:sp>
            <p:nvSpPr>
              <p:cNvPr id="304173" name="Oval 45"/>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74" name="Oval 46"/>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75" name="Group 47"/>
            <p:cNvGrpSpPr>
              <a:grpSpLocks/>
            </p:cNvGrpSpPr>
            <p:nvPr/>
          </p:nvGrpSpPr>
          <p:grpSpPr bwMode="auto">
            <a:xfrm>
              <a:off x="4320" y="2640"/>
              <a:ext cx="528" cy="1104"/>
              <a:chOff x="1440" y="2400"/>
              <a:chExt cx="528" cy="1104"/>
            </a:xfrm>
          </p:grpSpPr>
          <p:sp>
            <p:nvSpPr>
              <p:cNvPr id="304176" name="Oval 48"/>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77" name="Oval 49"/>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78" name="Group 50"/>
            <p:cNvGrpSpPr>
              <a:grpSpLocks/>
            </p:cNvGrpSpPr>
            <p:nvPr/>
          </p:nvGrpSpPr>
          <p:grpSpPr bwMode="auto">
            <a:xfrm>
              <a:off x="3840" y="2880"/>
              <a:ext cx="528" cy="1104"/>
              <a:chOff x="1440" y="2400"/>
              <a:chExt cx="528" cy="1104"/>
            </a:xfrm>
          </p:grpSpPr>
          <p:sp>
            <p:nvSpPr>
              <p:cNvPr id="304179" name="Oval 51"/>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80" name="Oval 52"/>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81" name="Group 53"/>
            <p:cNvGrpSpPr>
              <a:grpSpLocks/>
            </p:cNvGrpSpPr>
            <p:nvPr/>
          </p:nvGrpSpPr>
          <p:grpSpPr bwMode="auto">
            <a:xfrm>
              <a:off x="3648" y="2640"/>
              <a:ext cx="528" cy="1104"/>
              <a:chOff x="1440" y="2400"/>
              <a:chExt cx="528" cy="1104"/>
            </a:xfrm>
          </p:grpSpPr>
          <p:sp>
            <p:nvSpPr>
              <p:cNvPr id="304182" name="Oval 54"/>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83" name="Oval 55"/>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84" name="Group 56"/>
            <p:cNvGrpSpPr>
              <a:grpSpLocks/>
            </p:cNvGrpSpPr>
            <p:nvPr/>
          </p:nvGrpSpPr>
          <p:grpSpPr bwMode="auto">
            <a:xfrm>
              <a:off x="3120" y="2928"/>
              <a:ext cx="528" cy="1104"/>
              <a:chOff x="1440" y="2400"/>
              <a:chExt cx="528" cy="1104"/>
            </a:xfrm>
          </p:grpSpPr>
          <p:sp>
            <p:nvSpPr>
              <p:cNvPr id="304185" name="Oval 57"/>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86" name="Oval 58"/>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87" name="Group 59"/>
            <p:cNvGrpSpPr>
              <a:grpSpLocks/>
            </p:cNvGrpSpPr>
            <p:nvPr/>
          </p:nvGrpSpPr>
          <p:grpSpPr bwMode="auto">
            <a:xfrm>
              <a:off x="3456" y="3216"/>
              <a:ext cx="528" cy="1104"/>
              <a:chOff x="1440" y="2400"/>
              <a:chExt cx="528" cy="1104"/>
            </a:xfrm>
          </p:grpSpPr>
          <p:sp>
            <p:nvSpPr>
              <p:cNvPr id="304188" name="Oval 60"/>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89" name="Oval 61"/>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90" name="Group 62"/>
            <p:cNvGrpSpPr>
              <a:grpSpLocks/>
            </p:cNvGrpSpPr>
            <p:nvPr/>
          </p:nvGrpSpPr>
          <p:grpSpPr bwMode="auto">
            <a:xfrm>
              <a:off x="3888" y="3216"/>
              <a:ext cx="528" cy="1104"/>
              <a:chOff x="1440" y="2400"/>
              <a:chExt cx="528" cy="1104"/>
            </a:xfrm>
          </p:grpSpPr>
          <p:sp>
            <p:nvSpPr>
              <p:cNvPr id="304191" name="Oval 63"/>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92" name="Oval 64"/>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nvGrpSpPr>
            <p:cNvPr id="304193" name="Group 65"/>
            <p:cNvGrpSpPr>
              <a:grpSpLocks/>
            </p:cNvGrpSpPr>
            <p:nvPr/>
          </p:nvGrpSpPr>
          <p:grpSpPr bwMode="auto">
            <a:xfrm>
              <a:off x="4512" y="2784"/>
              <a:ext cx="528" cy="1104"/>
              <a:chOff x="1440" y="2400"/>
              <a:chExt cx="528" cy="1104"/>
            </a:xfrm>
          </p:grpSpPr>
          <p:sp>
            <p:nvSpPr>
              <p:cNvPr id="304194" name="Oval 66"/>
              <p:cNvSpPr>
                <a:spLocks noChangeArrowheads="1"/>
              </p:cNvSpPr>
              <p:nvPr/>
            </p:nvSpPr>
            <p:spPr bwMode="auto">
              <a:xfrm rot="1943104">
                <a:off x="1440" y="2400"/>
                <a:ext cx="528" cy="1104"/>
              </a:xfrm>
              <a:prstGeom prst="ellipse">
                <a:avLst/>
              </a:prstGeom>
              <a:solidFill>
                <a:srgbClr val="FFEA18"/>
              </a:solidFill>
              <a:ln w="76200">
                <a:solidFill>
                  <a:srgbClr val="FFCC18"/>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195" name="Oval 67"/>
              <p:cNvSpPr>
                <a:spLocks noChangeArrowheads="1"/>
              </p:cNvSpPr>
              <p:nvPr/>
            </p:nvSpPr>
            <p:spPr bwMode="auto">
              <a:xfrm>
                <a:off x="1488" y="3072"/>
                <a:ext cx="144" cy="144"/>
              </a:xfrm>
              <a:prstGeom prst="ellipse">
                <a:avLst/>
              </a:prstGeom>
              <a:solidFill>
                <a:srgbClr val="660000"/>
              </a:solidFill>
              <a:ln w="9525">
                <a:solidFill>
                  <a:srgbClr val="66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grpSp>
      <p:grpSp>
        <p:nvGrpSpPr>
          <p:cNvPr id="304236" name="Group 108"/>
          <p:cNvGrpSpPr>
            <a:grpSpLocks/>
          </p:cNvGrpSpPr>
          <p:nvPr/>
        </p:nvGrpSpPr>
        <p:grpSpPr bwMode="auto">
          <a:xfrm>
            <a:off x="268288" y="3614738"/>
            <a:ext cx="3652837" cy="2995612"/>
            <a:chOff x="169" y="2277"/>
            <a:chExt cx="2301" cy="1887"/>
          </a:xfrm>
        </p:grpSpPr>
        <p:sp>
          <p:nvSpPr>
            <p:cNvPr id="304197" name="Text Box 69"/>
            <p:cNvSpPr txBox="1">
              <a:spLocks noChangeArrowheads="1"/>
            </p:cNvSpPr>
            <p:nvPr/>
          </p:nvSpPr>
          <p:spPr bwMode="auto">
            <a:xfrm>
              <a:off x="1787" y="3903"/>
              <a:ext cx="294" cy="250"/>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2000" b="1">
                  <a:solidFill>
                    <a:srgbClr val="005A00"/>
                  </a:solidFill>
                </a:rPr>
                <a:t>aa</a:t>
              </a:r>
              <a:endParaRPr lang="en-US">
                <a:solidFill>
                  <a:srgbClr val="099B00"/>
                </a:solidFill>
              </a:endParaRPr>
            </a:p>
          </p:txBody>
        </p:sp>
        <p:sp>
          <p:nvSpPr>
            <p:cNvPr id="304198" name="Text Box 70"/>
            <p:cNvSpPr txBox="1">
              <a:spLocks noChangeArrowheads="1"/>
            </p:cNvSpPr>
            <p:nvPr/>
          </p:nvSpPr>
          <p:spPr bwMode="auto">
            <a:xfrm>
              <a:off x="916" y="2349"/>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199" name="Text Box 71"/>
            <p:cNvSpPr txBox="1">
              <a:spLocks noChangeArrowheads="1"/>
            </p:cNvSpPr>
            <p:nvPr/>
          </p:nvSpPr>
          <p:spPr bwMode="auto">
            <a:xfrm>
              <a:off x="1311" y="2277"/>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0" name="Text Box 72"/>
            <p:cNvSpPr txBox="1">
              <a:spLocks noChangeArrowheads="1"/>
            </p:cNvSpPr>
            <p:nvPr/>
          </p:nvSpPr>
          <p:spPr bwMode="auto">
            <a:xfrm>
              <a:off x="1060" y="2817"/>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1" name="Text Box 73"/>
            <p:cNvSpPr txBox="1">
              <a:spLocks noChangeArrowheads="1"/>
            </p:cNvSpPr>
            <p:nvPr/>
          </p:nvSpPr>
          <p:spPr bwMode="auto">
            <a:xfrm>
              <a:off x="1132" y="3177"/>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2" name="Text Box 74"/>
            <p:cNvSpPr txBox="1">
              <a:spLocks noChangeArrowheads="1"/>
            </p:cNvSpPr>
            <p:nvPr/>
          </p:nvSpPr>
          <p:spPr bwMode="auto">
            <a:xfrm>
              <a:off x="772" y="3321"/>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3" name="Text Box 75"/>
            <p:cNvSpPr txBox="1">
              <a:spLocks noChangeArrowheads="1"/>
            </p:cNvSpPr>
            <p:nvPr/>
          </p:nvSpPr>
          <p:spPr bwMode="auto">
            <a:xfrm>
              <a:off x="916" y="3643"/>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4" name="Text Box 76"/>
            <p:cNvSpPr txBox="1">
              <a:spLocks noChangeArrowheads="1"/>
            </p:cNvSpPr>
            <p:nvPr/>
          </p:nvSpPr>
          <p:spPr bwMode="auto">
            <a:xfrm>
              <a:off x="1239" y="3643"/>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5" name="Text Box 77"/>
            <p:cNvSpPr txBox="1">
              <a:spLocks noChangeArrowheads="1"/>
            </p:cNvSpPr>
            <p:nvPr/>
          </p:nvSpPr>
          <p:spPr bwMode="auto">
            <a:xfrm>
              <a:off x="1815" y="3249"/>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6" name="Text Box 78"/>
            <p:cNvSpPr txBox="1">
              <a:spLocks noChangeArrowheads="1"/>
            </p:cNvSpPr>
            <p:nvPr/>
          </p:nvSpPr>
          <p:spPr bwMode="auto">
            <a:xfrm>
              <a:off x="1707" y="2565"/>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7" name="Text Box 79"/>
            <p:cNvSpPr txBox="1">
              <a:spLocks noChangeArrowheads="1"/>
            </p:cNvSpPr>
            <p:nvPr/>
          </p:nvSpPr>
          <p:spPr bwMode="auto">
            <a:xfrm>
              <a:off x="1887" y="2817"/>
              <a:ext cx="324" cy="19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400" b="1">
                  <a:solidFill>
                    <a:srgbClr val="660000"/>
                  </a:solidFill>
                </a:rPr>
                <a:t>CO</a:t>
              </a:r>
              <a:r>
                <a:rPr lang="en-US" sz="1400" b="1" baseline="-25000">
                  <a:solidFill>
                    <a:srgbClr val="660000"/>
                  </a:solidFill>
                </a:rPr>
                <a:t>2</a:t>
              </a:r>
              <a:endParaRPr lang="en-US">
                <a:solidFill>
                  <a:srgbClr val="40458C"/>
                </a:solidFill>
              </a:endParaRPr>
            </a:p>
          </p:txBody>
        </p:sp>
        <p:sp>
          <p:nvSpPr>
            <p:cNvPr id="304208" name="Text Box 80"/>
            <p:cNvSpPr txBox="1">
              <a:spLocks noChangeArrowheads="1"/>
            </p:cNvSpPr>
            <p:nvPr/>
          </p:nvSpPr>
          <p:spPr bwMode="auto">
            <a:xfrm>
              <a:off x="911" y="2526"/>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09" name="Text Box 81"/>
            <p:cNvSpPr txBox="1">
              <a:spLocks noChangeArrowheads="1"/>
            </p:cNvSpPr>
            <p:nvPr/>
          </p:nvSpPr>
          <p:spPr bwMode="auto">
            <a:xfrm>
              <a:off x="695" y="2994"/>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0" name="Text Box 82"/>
            <p:cNvSpPr txBox="1">
              <a:spLocks noChangeArrowheads="1"/>
            </p:cNvSpPr>
            <p:nvPr/>
          </p:nvSpPr>
          <p:spPr bwMode="auto">
            <a:xfrm>
              <a:off x="1199" y="3066"/>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1" name="Text Box 83"/>
            <p:cNvSpPr txBox="1">
              <a:spLocks noChangeArrowheads="1"/>
            </p:cNvSpPr>
            <p:nvPr/>
          </p:nvSpPr>
          <p:spPr bwMode="auto">
            <a:xfrm>
              <a:off x="1738" y="3425"/>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2" name="Text Box 84"/>
            <p:cNvSpPr txBox="1">
              <a:spLocks noChangeArrowheads="1"/>
            </p:cNvSpPr>
            <p:nvPr/>
          </p:nvSpPr>
          <p:spPr bwMode="auto">
            <a:xfrm>
              <a:off x="1594" y="2706"/>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3" name="Text Box 85"/>
            <p:cNvSpPr txBox="1">
              <a:spLocks noChangeArrowheads="1"/>
            </p:cNvSpPr>
            <p:nvPr/>
          </p:nvSpPr>
          <p:spPr bwMode="auto">
            <a:xfrm>
              <a:off x="1487" y="2454"/>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4" name="Text Box 86"/>
            <p:cNvSpPr txBox="1">
              <a:spLocks noChangeArrowheads="1"/>
            </p:cNvSpPr>
            <p:nvPr/>
          </p:nvSpPr>
          <p:spPr bwMode="auto">
            <a:xfrm>
              <a:off x="1004" y="3491"/>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5" name="Text Box 87"/>
            <p:cNvSpPr txBox="1">
              <a:spLocks noChangeArrowheads="1"/>
            </p:cNvSpPr>
            <p:nvPr/>
          </p:nvSpPr>
          <p:spPr bwMode="auto">
            <a:xfrm>
              <a:off x="622" y="3497"/>
              <a:ext cx="350" cy="212"/>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1600" b="1">
                  <a:solidFill>
                    <a:srgbClr val="660000"/>
                  </a:solidFill>
                </a:rPr>
                <a:t>NH</a:t>
              </a:r>
              <a:r>
                <a:rPr lang="en-US" sz="1600" b="1" baseline="-25000">
                  <a:solidFill>
                    <a:srgbClr val="660000"/>
                  </a:solidFill>
                </a:rPr>
                <a:t>3</a:t>
              </a:r>
              <a:endParaRPr lang="en-US">
                <a:solidFill>
                  <a:srgbClr val="40458C"/>
                </a:solidFill>
              </a:endParaRPr>
            </a:p>
          </p:txBody>
        </p:sp>
        <p:sp>
          <p:nvSpPr>
            <p:cNvPr id="304216" name="Text Box 88"/>
            <p:cNvSpPr txBox="1">
              <a:spLocks noChangeArrowheads="1"/>
            </p:cNvSpPr>
            <p:nvPr/>
          </p:nvSpPr>
          <p:spPr bwMode="auto">
            <a:xfrm>
              <a:off x="169" y="3076"/>
              <a:ext cx="298" cy="250"/>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2000" b="1">
                  <a:solidFill>
                    <a:srgbClr val="0F116A"/>
                  </a:solidFill>
                </a:rPr>
                <a:t>O</a:t>
              </a:r>
              <a:r>
                <a:rPr lang="en-US" sz="2000" b="1" baseline="-25000">
                  <a:solidFill>
                    <a:srgbClr val="0F116A"/>
                  </a:solidFill>
                </a:rPr>
                <a:t>2</a:t>
              </a:r>
              <a:endParaRPr lang="en-US">
                <a:solidFill>
                  <a:srgbClr val="6F89F7"/>
                </a:solidFill>
              </a:endParaRPr>
            </a:p>
          </p:txBody>
        </p:sp>
        <p:sp>
          <p:nvSpPr>
            <p:cNvPr id="304217" name="Text Box 89"/>
            <p:cNvSpPr txBox="1">
              <a:spLocks noChangeArrowheads="1"/>
            </p:cNvSpPr>
            <p:nvPr/>
          </p:nvSpPr>
          <p:spPr bwMode="auto">
            <a:xfrm>
              <a:off x="240" y="3436"/>
              <a:ext cx="294" cy="250"/>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2000" b="1">
                  <a:solidFill>
                    <a:srgbClr val="005A00"/>
                  </a:solidFill>
                </a:rPr>
                <a:t>aa</a:t>
              </a:r>
              <a:endParaRPr lang="en-US">
                <a:solidFill>
                  <a:srgbClr val="099B00"/>
                </a:solidFill>
              </a:endParaRPr>
            </a:p>
          </p:txBody>
        </p:sp>
        <p:sp>
          <p:nvSpPr>
            <p:cNvPr id="304218" name="Text Box 90"/>
            <p:cNvSpPr txBox="1">
              <a:spLocks noChangeArrowheads="1"/>
            </p:cNvSpPr>
            <p:nvPr/>
          </p:nvSpPr>
          <p:spPr bwMode="auto">
            <a:xfrm>
              <a:off x="235" y="3933"/>
              <a:ext cx="324" cy="231"/>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b="1">
                  <a:solidFill>
                    <a:srgbClr val="660066"/>
                  </a:solidFill>
                </a:rPr>
                <a:t>CH</a:t>
              </a:r>
              <a:endParaRPr lang="en-US">
                <a:solidFill>
                  <a:srgbClr val="40458C"/>
                </a:solidFill>
              </a:endParaRPr>
            </a:p>
          </p:txBody>
        </p:sp>
        <p:sp>
          <p:nvSpPr>
            <p:cNvPr id="304219" name="Text Box 91"/>
            <p:cNvSpPr txBox="1">
              <a:spLocks noChangeArrowheads="1"/>
            </p:cNvSpPr>
            <p:nvPr/>
          </p:nvSpPr>
          <p:spPr bwMode="auto">
            <a:xfrm>
              <a:off x="347" y="2500"/>
              <a:ext cx="294" cy="250"/>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sz="2000" b="1">
                  <a:solidFill>
                    <a:srgbClr val="005A00"/>
                  </a:solidFill>
                </a:rPr>
                <a:t>aa</a:t>
              </a:r>
              <a:endParaRPr lang="en-US">
                <a:solidFill>
                  <a:srgbClr val="005A00"/>
                </a:solidFill>
              </a:endParaRPr>
            </a:p>
          </p:txBody>
        </p:sp>
        <p:sp>
          <p:nvSpPr>
            <p:cNvPr id="304220" name="Line 92"/>
            <p:cNvSpPr>
              <a:spLocks noChangeShapeType="1"/>
            </p:cNvSpPr>
            <p:nvPr/>
          </p:nvSpPr>
          <p:spPr bwMode="auto">
            <a:xfrm>
              <a:off x="595" y="2647"/>
              <a:ext cx="180" cy="0"/>
            </a:xfrm>
            <a:prstGeom prst="line">
              <a:avLst/>
            </a:prstGeom>
            <a:noFill/>
            <a:ln w="38100">
              <a:solidFill>
                <a:srgbClr val="005A00"/>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221" name="Line 93"/>
            <p:cNvSpPr>
              <a:spLocks noChangeShapeType="1"/>
            </p:cNvSpPr>
            <p:nvPr/>
          </p:nvSpPr>
          <p:spPr bwMode="auto">
            <a:xfrm>
              <a:off x="2048" y="3330"/>
              <a:ext cx="216" cy="0"/>
            </a:xfrm>
            <a:prstGeom prst="line">
              <a:avLst/>
            </a:prstGeom>
            <a:noFill/>
            <a:ln w="38100">
              <a:solidFill>
                <a:srgbClr val="660000"/>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222" name="Line 94"/>
            <p:cNvSpPr>
              <a:spLocks noChangeShapeType="1"/>
            </p:cNvSpPr>
            <p:nvPr/>
          </p:nvSpPr>
          <p:spPr bwMode="auto">
            <a:xfrm flipH="1">
              <a:off x="501" y="3109"/>
              <a:ext cx="216" cy="0"/>
            </a:xfrm>
            <a:prstGeom prst="line">
              <a:avLst/>
            </a:prstGeom>
            <a:noFill/>
            <a:ln w="38100">
              <a:solidFill>
                <a:srgbClr val="660000"/>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223" name="Text Box 95"/>
            <p:cNvSpPr txBox="1">
              <a:spLocks noChangeArrowheads="1"/>
            </p:cNvSpPr>
            <p:nvPr/>
          </p:nvSpPr>
          <p:spPr bwMode="auto">
            <a:xfrm>
              <a:off x="2034" y="3574"/>
              <a:ext cx="436" cy="231"/>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b="1">
                  <a:solidFill>
                    <a:srgbClr val="CC0000"/>
                  </a:solidFill>
                </a:rPr>
                <a:t>CHO</a:t>
              </a:r>
              <a:endParaRPr lang="en-US">
                <a:solidFill>
                  <a:srgbClr val="CC0000"/>
                </a:solidFill>
              </a:endParaRPr>
            </a:p>
          </p:txBody>
        </p:sp>
        <p:sp>
          <p:nvSpPr>
            <p:cNvPr id="304224" name="Line 96"/>
            <p:cNvSpPr>
              <a:spLocks noChangeShapeType="1"/>
            </p:cNvSpPr>
            <p:nvPr/>
          </p:nvSpPr>
          <p:spPr bwMode="auto">
            <a:xfrm flipH="1">
              <a:off x="1904" y="3690"/>
              <a:ext cx="180" cy="0"/>
            </a:xfrm>
            <a:prstGeom prst="line">
              <a:avLst/>
            </a:prstGeom>
            <a:noFill/>
            <a:ln w="38100">
              <a:solidFill>
                <a:srgbClr val="CC0000"/>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04225" name="Text Box 97"/>
            <p:cNvSpPr txBox="1">
              <a:spLocks noChangeArrowheads="1"/>
            </p:cNvSpPr>
            <p:nvPr/>
          </p:nvSpPr>
          <p:spPr bwMode="auto">
            <a:xfrm>
              <a:off x="2107" y="2423"/>
              <a:ext cx="281" cy="231"/>
            </a:xfrm>
            <a:prstGeom prst="rect">
              <a:avLst/>
            </a:prstGeom>
            <a:noFill/>
            <a:ln w="9525">
              <a:noFill/>
              <a:miter lim="800000"/>
              <a:headEnd/>
              <a:tailEnd/>
            </a:ln>
            <a:effectLst/>
          </p:spPr>
          <p:txBody>
            <a:bodyPr wrap="none" anchor="ctr">
              <a:prstTxWarp prst="textNoShape">
                <a:avLst/>
              </a:prstTxWarp>
              <a:spAutoFit/>
            </a:bodyPr>
            <a:lstStyle/>
            <a:p>
              <a:pPr algn="ctr" defTabSz="914400" eaLnBrk="0" fontAlgn="base" hangingPunct="0">
                <a:spcBef>
                  <a:spcPct val="0"/>
                </a:spcBef>
                <a:spcAft>
                  <a:spcPct val="0"/>
                </a:spcAft>
              </a:pPr>
              <a:r>
                <a:rPr lang="en-US" b="1">
                  <a:solidFill>
                    <a:srgbClr val="0F116A"/>
                  </a:solidFill>
                </a:rPr>
                <a:t>O</a:t>
              </a:r>
              <a:r>
                <a:rPr lang="en-US" b="1" baseline="-25000">
                  <a:solidFill>
                    <a:srgbClr val="0F116A"/>
                  </a:solidFill>
                </a:rPr>
                <a:t>2</a:t>
              </a:r>
              <a:endParaRPr lang="en-US">
                <a:solidFill>
                  <a:srgbClr val="6F89F7"/>
                </a:solidFill>
              </a:endParaRPr>
            </a:p>
          </p:txBody>
        </p:sp>
        <p:sp>
          <p:nvSpPr>
            <p:cNvPr id="304226" name="Line 98"/>
            <p:cNvSpPr>
              <a:spLocks noChangeShapeType="1"/>
            </p:cNvSpPr>
            <p:nvPr/>
          </p:nvSpPr>
          <p:spPr bwMode="auto">
            <a:xfrm flipH="1">
              <a:off x="1976" y="2539"/>
              <a:ext cx="180" cy="0"/>
            </a:xfrm>
            <a:prstGeom prst="line">
              <a:avLst/>
            </a:prstGeom>
            <a:noFill/>
            <a:ln w="38100">
              <a:solidFill>
                <a:srgbClr val="0F116A"/>
              </a:solidFill>
              <a:round/>
              <a:headEnd/>
              <a:tailEnd type="triangle"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grpSp>
      <p:sp>
        <p:nvSpPr>
          <p:cNvPr id="304237" name="AutoShape 109"/>
          <p:cNvSpPr>
            <a:spLocks noChangeArrowheads="1"/>
          </p:cNvSpPr>
          <p:nvPr/>
        </p:nvSpPr>
        <p:spPr bwMode="auto">
          <a:xfrm>
            <a:off x="2275018" y="6351508"/>
            <a:ext cx="2767012" cy="373063"/>
          </a:xfrm>
          <a:prstGeom prst="roundRect">
            <a:avLst>
              <a:gd name="adj" fmla="val 16667"/>
            </a:avLst>
          </a:prstGeom>
          <a:solidFill>
            <a:srgbClr val="CCFF66"/>
          </a:solidFill>
          <a:ln w="9525">
            <a:noFill/>
            <a:round/>
            <a:headEnd/>
            <a:tailEnd/>
          </a:ln>
          <a:effectLst/>
        </p:spPr>
        <p:txBody>
          <a:bodyPr tIns="0" bIns="0">
            <a:prstTxWarp prst="textNoShape">
              <a:avLst/>
            </a:prstTxWarp>
            <a:spAutoFit/>
          </a:bodyPr>
          <a:lstStyle/>
          <a:p>
            <a:pPr defTabSz="914400" eaLnBrk="0" fontAlgn="base" hangingPunct="0">
              <a:spcBef>
                <a:spcPct val="0"/>
              </a:spcBef>
              <a:spcAft>
                <a:spcPct val="0"/>
              </a:spcAft>
            </a:pPr>
            <a:r>
              <a:rPr lang="en-US" sz="2200" b="1" dirty="0">
                <a:solidFill>
                  <a:srgbClr val="000000"/>
                </a:solidFill>
              </a:rPr>
              <a:t>Diffusion too slow!</a:t>
            </a:r>
          </a:p>
        </p:txBody>
      </p:sp>
      <p:sp>
        <p:nvSpPr>
          <p:cNvPr id="103" name="AutoShape 43"/>
          <p:cNvSpPr>
            <a:spLocks noChangeArrowheads="1"/>
          </p:cNvSpPr>
          <p:nvPr/>
        </p:nvSpPr>
        <p:spPr bwMode="auto">
          <a:xfrm>
            <a:off x="3823632" y="1303351"/>
            <a:ext cx="1496736" cy="505879"/>
          </a:xfrm>
          <a:prstGeom prst="wedgeEllipseCallout">
            <a:avLst>
              <a:gd name="adj1" fmla="val -125782"/>
              <a:gd name="adj2" fmla="val 32406"/>
            </a:avLst>
          </a:prstGeom>
          <a:solidFill>
            <a:srgbClr val="FFEA18"/>
          </a:solidFill>
          <a:ln w="38100">
            <a:solidFill>
              <a:srgbClr val="CC0000"/>
            </a:solidFill>
            <a:miter lim="800000"/>
            <a:headEnd/>
            <a:tailEnd/>
          </a:ln>
          <a:effectLst/>
        </p:spPr>
        <p:txBody>
          <a:bodyPr wrap="none" lIns="0" tIns="0" rIns="0" bIns="0" anchor="ctr">
            <a:prstTxWarp prst="textNoShape">
              <a:avLst/>
            </a:prstTxWarp>
          </a:bodyPr>
          <a:lstStyle/>
          <a:p>
            <a:pPr algn="ctr" defTabSz="914400" eaLnBrk="0" fontAlgn="base" hangingPunct="0">
              <a:spcBef>
                <a:spcPct val="0"/>
              </a:spcBef>
              <a:spcAft>
                <a:spcPct val="0"/>
              </a:spcAft>
            </a:pPr>
            <a:r>
              <a:rPr lang="en-US" b="1" dirty="0" smtClean="0">
                <a:solidFill>
                  <a:srgbClr val="0F116A"/>
                </a:solidFill>
                <a:latin typeface="Comic Sans MS" charset="0"/>
                <a:ea typeface="Geneva" charset="0"/>
                <a:cs typeface="Geneva" charset="0"/>
              </a:rPr>
              <a:t>single cell</a:t>
            </a:r>
            <a:endParaRPr lang="en-US" b="1" dirty="0">
              <a:solidFill>
                <a:srgbClr val="0F116A"/>
              </a:solidFill>
              <a:latin typeface="Comic Sans MS" charset="0"/>
              <a:ea typeface="Geneva" charset="0"/>
              <a:cs typeface="Geneva" charset="0"/>
            </a:endParaRPr>
          </a:p>
        </p:txBody>
      </p:sp>
      <p:sp>
        <p:nvSpPr>
          <p:cNvPr id="104" name="AutoShape 43"/>
          <p:cNvSpPr>
            <a:spLocks noChangeArrowheads="1"/>
          </p:cNvSpPr>
          <p:nvPr/>
        </p:nvSpPr>
        <p:spPr bwMode="auto">
          <a:xfrm>
            <a:off x="3898106" y="4505102"/>
            <a:ext cx="1773092" cy="1329964"/>
          </a:xfrm>
          <a:prstGeom prst="wedgeEllipseCallout">
            <a:avLst>
              <a:gd name="adj1" fmla="val -113557"/>
              <a:gd name="adj2" fmla="val -25340"/>
            </a:avLst>
          </a:prstGeom>
          <a:solidFill>
            <a:srgbClr val="FFEA18"/>
          </a:solidFill>
          <a:ln w="38100">
            <a:solidFill>
              <a:srgbClr val="CC0000"/>
            </a:solidFill>
            <a:miter lim="800000"/>
            <a:headEnd/>
            <a:tailEnd/>
          </a:ln>
          <a:effectLst/>
        </p:spPr>
        <p:txBody>
          <a:bodyPr wrap="none" lIns="0" tIns="0" rIns="0" bIns="0" anchor="ctr">
            <a:prstTxWarp prst="textNoShape">
              <a:avLst/>
            </a:prstTxWarp>
          </a:bodyPr>
          <a:lstStyle/>
          <a:p>
            <a:pPr algn="ctr" defTabSz="914400" eaLnBrk="0" fontAlgn="base" hangingPunct="0">
              <a:spcBef>
                <a:spcPct val="0"/>
              </a:spcBef>
              <a:spcAft>
                <a:spcPct val="0"/>
              </a:spcAft>
            </a:pPr>
            <a:r>
              <a:rPr lang="en-US" b="1" dirty="0" smtClean="0">
                <a:solidFill>
                  <a:srgbClr val="0F116A"/>
                </a:solidFill>
                <a:latin typeface="Comic Sans MS" charset="0"/>
                <a:ea typeface="Geneva" charset="0"/>
                <a:cs typeface="Geneva" charset="0"/>
              </a:rPr>
              <a:t>but what</a:t>
            </a:r>
            <a:br>
              <a:rPr lang="en-US" b="1" dirty="0" smtClean="0">
                <a:solidFill>
                  <a:srgbClr val="0F116A"/>
                </a:solidFill>
                <a:latin typeface="Comic Sans MS" charset="0"/>
                <a:ea typeface="Geneva" charset="0"/>
                <a:cs typeface="Geneva" charset="0"/>
              </a:rPr>
            </a:br>
            <a:r>
              <a:rPr lang="en-US" b="1" dirty="0" smtClean="0">
                <a:solidFill>
                  <a:srgbClr val="0F116A"/>
                </a:solidFill>
                <a:latin typeface="Comic Sans MS" charset="0"/>
                <a:ea typeface="Geneva" charset="0"/>
                <a:cs typeface="Geneva" charset="0"/>
              </a:rPr>
              <a:t>if the </a:t>
            </a:r>
            <a:br>
              <a:rPr lang="en-US" b="1" dirty="0" smtClean="0">
                <a:solidFill>
                  <a:srgbClr val="0F116A"/>
                </a:solidFill>
                <a:latin typeface="Comic Sans MS" charset="0"/>
                <a:ea typeface="Geneva" charset="0"/>
                <a:cs typeface="Geneva" charset="0"/>
              </a:rPr>
            </a:br>
            <a:r>
              <a:rPr lang="en-US" b="1" dirty="0" smtClean="0">
                <a:solidFill>
                  <a:srgbClr val="0F116A"/>
                </a:solidFill>
                <a:latin typeface="Comic Sans MS" charset="0"/>
                <a:ea typeface="Geneva" charset="0"/>
                <a:cs typeface="Geneva" charset="0"/>
              </a:rPr>
              <a:t>cells are</a:t>
            </a:r>
          </a:p>
          <a:p>
            <a:pPr algn="ctr" defTabSz="914400" eaLnBrk="0" fontAlgn="base" hangingPunct="0">
              <a:spcBef>
                <a:spcPct val="0"/>
              </a:spcBef>
              <a:spcAft>
                <a:spcPct val="0"/>
              </a:spcAft>
            </a:pPr>
            <a:r>
              <a:rPr lang="en-US" b="1" dirty="0" smtClean="0">
                <a:solidFill>
                  <a:srgbClr val="0F116A"/>
                </a:solidFill>
                <a:latin typeface="Comic Sans MS" charset="0"/>
                <a:ea typeface="Geneva" charset="0"/>
                <a:cs typeface="Geneva" charset="0"/>
              </a:rPr>
              <a:t>clustered?</a:t>
            </a:r>
            <a:endParaRPr lang="en-US" b="1" dirty="0">
              <a:solidFill>
                <a:srgbClr val="0F116A"/>
              </a:solidFill>
              <a:latin typeface="Comic Sans MS" charset="0"/>
              <a:ea typeface="Geneva" charset="0"/>
              <a:cs typeface="Geneva" charset="0"/>
            </a:endParaRPr>
          </a:p>
        </p:txBody>
      </p:sp>
      <p:sp>
        <p:nvSpPr>
          <p:cNvPr id="105" name="AutoShape 109"/>
          <p:cNvSpPr>
            <a:spLocks noChangeArrowheads="1"/>
          </p:cNvSpPr>
          <p:nvPr/>
        </p:nvSpPr>
        <p:spPr bwMode="auto">
          <a:xfrm>
            <a:off x="5174266" y="6350000"/>
            <a:ext cx="3836770" cy="374571"/>
          </a:xfrm>
          <a:prstGeom prst="roundRect">
            <a:avLst>
              <a:gd name="adj" fmla="val 16667"/>
            </a:avLst>
          </a:prstGeom>
          <a:solidFill>
            <a:srgbClr val="CC0000"/>
          </a:solidFill>
          <a:ln w="9525">
            <a:noFill/>
            <a:round/>
            <a:headEnd/>
            <a:tailEnd/>
          </a:ln>
          <a:effectLst/>
        </p:spPr>
        <p:txBody>
          <a:bodyPr wrap="none" tIns="0" bIns="0">
            <a:prstTxWarp prst="textNoShape">
              <a:avLst/>
            </a:prstTxWarp>
            <a:spAutoFit/>
          </a:bodyPr>
          <a:lstStyle/>
          <a:p>
            <a:pPr defTabSz="914400" eaLnBrk="0" fontAlgn="base" hangingPunct="0">
              <a:spcBef>
                <a:spcPct val="0"/>
              </a:spcBef>
              <a:spcAft>
                <a:spcPct val="0"/>
              </a:spcAft>
            </a:pPr>
            <a:r>
              <a:rPr lang="en-US" sz="2200" b="1" dirty="0" smtClean="0">
                <a:solidFill>
                  <a:srgbClr val="FFFFFF"/>
                </a:solidFill>
              </a:rPr>
              <a:t>for nutrients in &amp; waste out</a:t>
            </a:r>
            <a:endParaRPr lang="en-US" sz="2200" b="1" dirty="0">
              <a:solidFill>
                <a:srgbClr val="FFFFFF"/>
              </a:solidFill>
            </a:endParaRPr>
          </a:p>
        </p:txBody>
      </p:sp>
      <p:sp>
        <p:nvSpPr>
          <p:cNvPr id="106" name="AutoShape 3"/>
          <p:cNvSpPr>
            <a:spLocks noChangeArrowheads="1"/>
          </p:cNvSpPr>
          <p:nvPr/>
        </p:nvSpPr>
        <p:spPr bwMode="auto">
          <a:xfrm>
            <a:off x="5361134" y="5803431"/>
            <a:ext cx="1111250" cy="473075"/>
          </a:xfrm>
          <a:prstGeom prst="roundRect">
            <a:avLst>
              <a:gd name="adj" fmla="val 16667"/>
            </a:avLst>
          </a:prstGeom>
          <a:solidFill>
            <a:srgbClr val="FFEA18"/>
          </a:solidFill>
          <a:ln w="9525">
            <a:noFill/>
            <a:round/>
            <a:headEnd/>
            <a:tailEnd/>
          </a:ln>
          <a:effectLst/>
        </p:spPr>
        <p:txBody>
          <a:bodyPr lIns="18288" tIns="0" rIns="0" bIns="0" anchor="ctr">
            <a:prstTxWarp prst="textNoShape">
              <a:avLst/>
            </a:prstTxWarp>
            <a:spAutoFit/>
          </a:bodyPr>
          <a:lstStyle/>
          <a:p>
            <a:pPr defTabSz="914400" eaLnBrk="0" fontAlgn="base" hangingPunct="0">
              <a:spcBef>
                <a:spcPct val="0"/>
              </a:spcBef>
              <a:spcAft>
                <a:spcPct val="0"/>
              </a:spcAft>
            </a:pPr>
            <a:r>
              <a:rPr lang="en-US" sz="1400" b="1" dirty="0" smtClean="0">
                <a:solidFill>
                  <a:srgbClr val="000000"/>
                </a:solidFill>
              </a:rPr>
              <a:t>extracellular </a:t>
            </a:r>
            <a:r>
              <a:rPr lang="en-US" sz="1400" b="1" dirty="0">
                <a:solidFill>
                  <a:srgbClr val="000000"/>
                </a:solidFill>
              </a:rPr>
              <a:t>waste</a:t>
            </a:r>
          </a:p>
        </p:txBody>
      </p:sp>
    </p:spTree>
    <p:extLst>
      <p:ext uri="{BB962C8B-B14F-4D97-AF65-F5344CB8AC3E}">
        <p14:creationId xmlns:p14="http://schemas.microsoft.com/office/powerpoint/2010/main" val="2790012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mtClean="0"/>
              <a:t>Circulatory systems</a:t>
            </a:r>
          </a:p>
        </p:txBody>
      </p:sp>
      <p:sp>
        <p:nvSpPr>
          <p:cNvPr id="8195" name="Rectangle 3" descr="Rectangle: Click to edit Master text styles&#10;Second level&#10;Third level&#10;Fourth level&#10;Fifth level"/>
          <p:cNvSpPr>
            <a:spLocks noGrp="1" noChangeArrowheads="1"/>
          </p:cNvSpPr>
          <p:nvPr>
            <p:ph type="body" idx="1"/>
          </p:nvPr>
        </p:nvSpPr>
        <p:spPr>
          <a:xfrm>
            <a:off x="838200" y="1371600"/>
            <a:ext cx="7772400" cy="1946275"/>
          </a:xfrm>
        </p:spPr>
        <p:txBody>
          <a:bodyPr/>
          <a:lstStyle/>
          <a:p>
            <a:pPr eaLnBrk="1" hangingPunct="1">
              <a:lnSpc>
                <a:spcPct val="90000"/>
              </a:lnSpc>
            </a:pPr>
            <a:r>
              <a:rPr lang="en-US" altLang="en-US" dirty="0" smtClean="0"/>
              <a:t>Basic structures needed:</a:t>
            </a:r>
          </a:p>
          <a:p>
            <a:pPr lvl="1" eaLnBrk="1" hangingPunct="1">
              <a:lnSpc>
                <a:spcPct val="90000"/>
              </a:lnSpc>
            </a:pPr>
            <a:r>
              <a:rPr lang="en-US" altLang="en-US" dirty="0" smtClean="0"/>
              <a:t>circulatory fluid = </a:t>
            </a:r>
            <a:r>
              <a:rPr lang="en-US" altLang="en-US" dirty="0" smtClean="0">
                <a:solidFill>
                  <a:srgbClr val="CC0000"/>
                </a:solidFill>
              </a:rPr>
              <a:t>“</a:t>
            </a:r>
            <a:r>
              <a:rPr lang="en-US" altLang="en-US" u="sng" dirty="0" smtClean="0">
                <a:solidFill>
                  <a:srgbClr val="CC0000"/>
                </a:solidFill>
              </a:rPr>
              <a:t>blood</a:t>
            </a:r>
            <a:r>
              <a:rPr lang="en-US" altLang="en-US" dirty="0" smtClean="0">
                <a:solidFill>
                  <a:srgbClr val="CC0000"/>
                </a:solidFill>
              </a:rPr>
              <a:t>”</a:t>
            </a:r>
            <a:endParaRPr lang="en-US" altLang="en-US" dirty="0" smtClean="0"/>
          </a:p>
          <a:p>
            <a:pPr lvl="1" eaLnBrk="1" hangingPunct="1">
              <a:lnSpc>
                <a:spcPct val="90000"/>
              </a:lnSpc>
            </a:pPr>
            <a:r>
              <a:rPr lang="en-US" altLang="en-US" dirty="0" smtClean="0"/>
              <a:t>tubes = </a:t>
            </a:r>
            <a:r>
              <a:rPr lang="en-US" altLang="en-US" u="sng" dirty="0" smtClean="0">
                <a:solidFill>
                  <a:srgbClr val="CC0000"/>
                </a:solidFill>
              </a:rPr>
              <a:t>blood vessels</a:t>
            </a:r>
            <a:endParaRPr lang="en-US" altLang="en-US" dirty="0" smtClean="0"/>
          </a:p>
          <a:p>
            <a:pPr lvl="1" eaLnBrk="1" hangingPunct="1">
              <a:lnSpc>
                <a:spcPct val="90000"/>
              </a:lnSpc>
            </a:pPr>
            <a:r>
              <a:rPr lang="en-US" altLang="en-US" dirty="0" smtClean="0"/>
              <a:t>muscular pump = </a:t>
            </a:r>
            <a:r>
              <a:rPr lang="en-US" altLang="en-US" u="sng" dirty="0" smtClean="0">
                <a:solidFill>
                  <a:srgbClr val="CC0000"/>
                </a:solidFill>
              </a:rPr>
              <a:t>heart</a:t>
            </a:r>
            <a:endParaRPr lang="en-US" altLang="en-US" dirty="0" smtClean="0"/>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100" y="3298825"/>
            <a:ext cx="6369050" cy="35591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7" name="AutoShape 5"/>
          <p:cNvSpPr>
            <a:spLocks noChangeArrowheads="1"/>
          </p:cNvSpPr>
          <p:nvPr/>
        </p:nvSpPr>
        <p:spPr bwMode="auto">
          <a:xfrm>
            <a:off x="704850" y="3317875"/>
            <a:ext cx="1011238" cy="441325"/>
          </a:xfrm>
          <a:prstGeom prst="roundRect">
            <a:avLst>
              <a:gd name="adj" fmla="val 16667"/>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r>
              <a:rPr lang="en-US" altLang="en-US" sz="2600" b="1">
                <a:solidFill>
                  <a:srgbClr val="0F116A"/>
                </a:solidFill>
              </a:rPr>
              <a:t>open</a:t>
            </a:r>
          </a:p>
        </p:txBody>
      </p:sp>
      <p:sp>
        <p:nvSpPr>
          <p:cNvPr id="8198" name="AutoShape 6"/>
          <p:cNvSpPr>
            <a:spLocks noChangeArrowheads="1"/>
          </p:cNvSpPr>
          <p:nvPr/>
        </p:nvSpPr>
        <p:spPr bwMode="auto">
          <a:xfrm>
            <a:off x="7723188" y="3317875"/>
            <a:ext cx="1268412" cy="441325"/>
          </a:xfrm>
          <a:prstGeom prst="roundRect">
            <a:avLst>
              <a:gd name="adj" fmla="val 16667"/>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r>
              <a:rPr lang="en-US" altLang="en-US" sz="2600" b="1">
                <a:solidFill>
                  <a:srgbClr val="0F116A"/>
                </a:solidFill>
              </a:rPr>
              <a:t>closed</a:t>
            </a:r>
          </a:p>
        </p:txBody>
      </p:sp>
      <p:sp>
        <p:nvSpPr>
          <p:cNvPr id="8199" name="AutoShape 7"/>
          <p:cNvSpPr>
            <a:spLocks noChangeArrowheads="1"/>
          </p:cNvSpPr>
          <p:nvPr/>
        </p:nvSpPr>
        <p:spPr bwMode="auto">
          <a:xfrm>
            <a:off x="55563" y="6259513"/>
            <a:ext cx="1793875" cy="465137"/>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0"/>
              </a:spcBef>
              <a:spcAft>
                <a:spcPct val="0"/>
              </a:spcAft>
            </a:pPr>
            <a:r>
              <a:rPr lang="en-US" altLang="en-US" sz="2200" b="1" u="sng">
                <a:solidFill>
                  <a:srgbClr val="CC0000"/>
                </a:solidFill>
              </a:rPr>
              <a:t>hemolymph</a:t>
            </a:r>
          </a:p>
        </p:txBody>
      </p:sp>
      <p:sp>
        <p:nvSpPr>
          <p:cNvPr id="8200" name="AutoShape 8"/>
          <p:cNvSpPr>
            <a:spLocks noChangeArrowheads="1"/>
          </p:cNvSpPr>
          <p:nvPr/>
        </p:nvSpPr>
        <p:spPr bwMode="auto">
          <a:xfrm>
            <a:off x="7620000" y="6259513"/>
            <a:ext cx="982663" cy="465137"/>
          </a:xfrm>
          <a:prstGeom prst="roundRect">
            <a:avLst>
              <a:gd name="adj" fmla="val 16667"/>
            </a:avLst>
          </a:prstGeom>
          <a:solidFill>
            <a:srgbClr val="FFCC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r" defTabSz="914400" eaLnBrk="0" fontAlgn="base" hangingPunct="0">
              <a:spcBef>
                <a:spcPct val="0"/>
              </a:spcBef>
              <a:spcAft>
                <a:spcPct val="0"/>
              </a:spcAft>
            </a:pPr>
            <a:r>
              <a:rPr lang="en-US" altLang="en-US" sz="2200" b="1" u="sng">
                <a:solidFill>
                  <a:srgbClr val="CC0000"/>
                </a:solidFill>
              </a:rPr>
              <a:t>blood</a:t>
            </a:r>
          </a:p>
        </p:txBody>
      </p:sp>
    </p:spTree>
    <p:extLst>
      <p:ext uri="{BB962C8B-B14F-4D97-AF65-F5344CB8AC3E}">
        <p14:creationId xmlns:p14="http://schemas.microsoft.com/office/powerpoint/2010/main" val="58410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t>Vertebrate circulatory system</a:t>
            </a:r>
          </a:p>
        </p:txBody>
      </p:sp>
      <p:sp>
        <p:nvSpPr>
          <p:cNvPr id="11267" name="Rectangle 3" descr="Rectangle: Click to edit Master text styles&#10;Second level&#10;Third level&#10;Fourth level&#10;Fifth level"/>
          <p:cNvSpPr>
            <a:spLocks noGrp="1" noChangeArrowheads="1"/>
          </p:cNvSpPr>
          <p:nvPr>
            <p:ph type="body" idx="1"/>
          </p:nvPr>
        </p:nvSpPr>
        <p:spPr>
          <a:xfrm>
            <a:off x="838200" y="1371600"/>
            <a:ext cx="7772400" cy="1423988"/>
          </a:xfrm>
        </p:spPr>
        <p:txBody>
          <a:bodyPr/>
          <a:lstStyle/>
          <a:p>
            <a:pPr eaLnBrk="1" hangingPunct="1"/>
            <a:r>
              <a:rPr lang="en-US" altLang="en-US" smtClean="0"/>
              <a:t>Adaptations in closed system</a:t>
            </a:r>
          </a:p>
          <a:p>
            <a:pPr lvl="1" eaLnBrk="1" hangingPunct="1"/>
            <a:r>
              <a:rPr lang="en-US" altLang="en-US" smtClean="0"/>
              <a:t>number of heart chambers differs</a:t>
            </a:r>
          </a:p>
        </p:txBody>
      </p:sp>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0" y="2322513"/>
            <a:ext cx="7473950" cy="325120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9" name="Rectangle 5"/>
          <p:cNvSpPr>
            <a:spLocks noChangeArrowheads="1"/>
          </p:cNvSpPr>
          <p:nvPr/>
        </p:nvSpPr>
        <p:spPr bwMode="auto">
          <a:xfrm>
            <a:off x="303213" y="6045200"/>
            <a:ext cx="8710612" cy="762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0"/>
              </a:spcBef>
              <a:spcAft>
                <a:spcPct val="0"/>
              </a:spcAft>
            </a:pPr>
            <a:r>
              <a:rPr lang="en-US" altLang="en-US" sz="2200" b="1">
                <a:solidFill>
                  <a:srgbClr val="0F116A"/>
                </a:solidFill>
              </a:rPr>
              <a:t>4 chamber heart is double pump = separates oxygen-rich &amp; oxygen-poor blood; maintains high pressure</a:t>
            </a:r>
          </a:p>
        </p:txBody>
      </p:sp>
      <p:sp>
        <p:nvSpPr>
          <p:cNvPr id="11270" name="Rectangle 6"/>
          <p:cNvSpPr>
            <a:spLocks noChangeArrowheads="1"/>
          </p:cNvSpPr>
          <p:nvPr/>
        </p:nvSpPr>
        <p:spPr bwMode="auto">
          <a:xfrm>
            <a:off x="301625" y="5597525"/>
            <a:ext cx="8705850" cy="427038"/>
          </a:xfrm>
          <a:prstGeom prst="rect">
            <a:avLst/>
          </a:prstGeom>
          <a:solidFill>
            <a:srgbClr val="FFCC1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0"/>
              </a:spcBef>
              <a:spcAft>
                <a:spcPct val="0"/>
              </a:spcAft>
            </a:pPr>
            <a:r>
              <a:rPr lang="en-US" altLang="en-US" sz="2200" b="1">
                <a:solidFill>
                  <a:srgbClr val="CC0000"/>
                </a:solidFill>
              </a:rPr>
              <a:t>What’s the adaptive value of a 4 chamber heart?</a:t>
            </a:r>
            <a:endParaRPr lang="en-US" altLang="en-US" sz="2600" b="1">
              <a:solidFill>
                <a:srgbClr val="0F116A"/>
              </a:solidFill>
            </a:endParaRPr>
          </a:p>
        </p:txBody>
      </p:sp>
      <p:sp>
        <p:nvSpPr>
          <p:cNvPr id="11271" name="Oval 8"/>
          <p:cNvSpPr>
            <a:spLocks noChangeArrowheads="1"/>
          </p:cNvSpPr>
          <p:nvPr/>
        </p:nvSpPr>
        <p:spPr bwMode="auto">
          <a:xfrm>
            <a:off x="890588" y="2305050"/>
            <a:ext cx="568325" cy="568325"/>
          </a:xfrm>
          <a:prstGeom prst="ellipse">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r>
              <a:rPr lang="en-US" altLang="en-US" sz="2800" b="1">
                <a:solidFill>
                  <a:srgbClr val="FFFFFF"/>
                </a:solidFill>
              </a:rPr>
              <a:t>2</a:t>
            </a:r>
            <a:endParaRPr lang="en-US" altLang="en-US">
              <a:solidFill>
                <a:srgbClr val="FFFFFF"/>
              </a:solidFill>
            </a:endParaRPr>
          </a:p>
        </p:txBody>
      </p:sp>
      <p:sp>
        <p:nvSpPr>
          <p:cNvPr id="11272" name="Oval 9"/>
          <p:cNvSpPr>
            <a:spLocks noChangeArrowheads="1"/>
          </p:cNvSpPr>
          <p:nvPr/>
        </p:nvSpPr>
        <p:spPr bwMode="auto">
          <a:xfrm>
            <a:off x="3446463" y="2305050"/>
            <a:ext cx="568325" cy="568325"/>
          </a:xfrm>
          <a:prstGeom prst="ellipse">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r>
              <a:rPr lang="en-US" altLang="en-US" sz="2800" b="1">
                <a:solidFill>
                  <a:srgbClr val="FFFFFF"/>
                </a:solidFill>
              </a:rPr>
              <a:t>3</a:t>
            </a:r>
            <a:endParaRPr lang="en-US" altLang="en-US">
              <a:solidFill>
                <a:srgbClr val="FFFFFF"/>
              </a:solidFill>
            </a:endParaRPr>
          </a:p>
        </p:txBody>
      </p:sp>
      <p:sp>
        <p:nvSpPr>
          <p:cNvPr id="11273" name="Oval 14"/>
          <p:cNvSpPr>
            <a:spLocks noChangeArrowheads="1"/>
          </p:cNvSpPr>
          <p:nvPr/>
        </p:nvSpPr>
        <p:spPr bwMode="auto">
          <a:xfrm>
            <a:off x="6088063" y="2305050"/>
            <a:ext cx="568325" cy="568325"/>
          </a:xfrm>
          <a:prstGeom prst="ellipse">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ctr" defTabSz="914400" eaLnBrk="0" fontAlgn="base" hangingPunct="0">
              <a:spcBef>
                <a:spcPct val="0"/>
              </a:spcBef>
              <a:spcAft>
                <a:spcPct val="0"/>
              </a:spcAft>
            </a:pPr>
            <a:r>
              <a:rPr lang="en-US" altLang="en-US" sz="2800" b="1">
                <a:solidFill>
                  <a:srgbClr val="FFFFFF"/>
                </a:solidFill>
              </a:rPr>
              <a:t>4</a:t>
            </a:r>
            <a:endParaRPr lang="en-US" altLang="en-US">
              <a:solidFill>
                <a:srgbClr val="FFFFFF"/>
              </a:solidFill>
            </a:endParaRPr>
          </a:p>
        </p:txBody>
      </p:sp>
      <p:sp>
        <p:nvSpPr>
          <p:cNvPr id="11274" name="AutoShape 15"/>
          <p:cNvSpPr>
            <a:spLocks noChangeArrowheads="1"/>
          </p:cNvSpPr>
          <p:nvPr/>
        </p:nvSpPr>
        <p:spPr bwMode="auto">
          <a:xfrm>
            <a:off x="12700" y="4649788"/>
            <a:ext cx="1657350" cy="70167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0"/>
              </a:spcBef>
              <a:spcAft>
                <a:spcPct val="0"/>
              </a:spcAft>
            </a:pPr>
            <a:r>
              <a:rPr lang="en-US" altLang="en-US" sz="1800" b="1">
                <a:solidFill>
                  <a:srgbClr val="FFFFFF"/>
                </a:solidFill>
              </a:rPr>
              <a:t>low pressure</a:t>
            </a:r>
            <a:br>
              <a:rPr lang="en-US" altLang="en-US" sz="1800" b="1">
                <a:solidFill>
                  <a:srgbClr val="FFFFFF"/>
                </a:solidFill>
              </a:rPr>
            </a:br>
            <a:r>
              <a:rPr lang="en-US" altLang="en-US" sz="1800" b="1">
                <a:solidFill>
                  <a:srgbClr val="FFFFFF"/>
                </a:solidFill>
              </a:rPr>
              <a:t>to body</a:t>
            </a:r>
          </a:p>
        </p:txBody>
      </p:sp>
      <p:sp>
        <p:nvSpPr>
          <p:cNvPr id="11275" name="AutoShape 16"/>
          <p:cNvSpPr>
            <a:spLocks noChangeArrowheads="1"/>
          </p:cNvSpPr>
          <p:nvPr/>
        </p:nvSpPr>
        <p:spPr bwMode="auto">
          <a:xfrm>
            <a:off x="3208338" y="4649788"/>
            <a:ext cx="1066800" cy="701675"/>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0"/>
              </a:spcBef>
              <a:spcAft>
                <a:spcPct val="0"/>
              </a:spcAft>
            </a:pPr>
            <a:r>
              <a:rPr lang="en-US" altLang="en-US" sz="1800" b="1">
                <a:solidFill>
                  <a:srgbClr val="FFFFFF"/>
                </a:solidFill>
              </a:rPr>
              <a:t>low O</a:t>
            </a:r>
            <a:r>
              <a:rPr lang="en-US" altLang="en-US" sz="1800" b="1" baseline="-25000">
                <a:solidFill>
                  <a:srgbClr val="FFFFFF"/>
                </a:solidFill>
              </a:rPr>
              <a:t>2</a:t>
            </a:r>
            <a:r>
              <a:rPr lang="en-US" altLang="en-US" sz="1800" b="1">
                <a:solidFill>
                  <a:srgbClr val="FFFFFF"/>
                </a:solidFill>
              </a:rPr>
              <a:t/>
            </a:r>
            <a:br>
              <a:rPr lang="en-US" altLang="en-US" sz="1800" b="1">
                <a:solidFill>
                  <a:srgbClr val="FFFFFF"/>
                </a:solidFill>
              </a:rPr>
            </a:br>
            <a:r>
              <a:rPr lang="en-US" altLang="en-US" sz="1800" b="1">
                <a:solidFill>
                  <a:srgbClr val="FFFFFF"/>
                </a:solidFill>
              </a:rPr>
              <a:t>to body</a:t>
            </a:r>
          </a:p>
        </p:txBody>
      </p:sp>
      <p:sp>
        <p:nvSpPr>
          <p:cNvPr id="11276" name="AutoShape 17"/>
          <p:cNvSpPr>
            <a:spLocks noChangeArrowheads="1"/>
          </p:cNvSpPr>
          <p:nvPr/>
        </p:nvSpPr>
        <p:spPr bwMode="auto">
          <a:xfrm>
            <a:off x="7312025" y="4495800"/>
            <a:ext cx="1784350" cy="1008063"/>
          </a:xfrm>
          <a:prstGeom prst="roundRect">
            <a:avLst>
              <a:gd name="adj" fmla="val 16667"/>
            </a:avLst>
          </a:prstGeom>
          <a:solidFill>
            <a:srgbClr val="CC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defTabSz="914400" eaLnBrk="0" fontAlgn="base" hangingPunct="0">
              <a:spcBef>
                <a:spcPct val="0"/>
              </a:spcBef>
              <a:spcAft>
                <a:spcPct val="0"/>
              </a:spcAft>
            </a:pPr>
            <a:r>
              <a:rPr lang="en-US" altLang="en-US" sz="1800" b="1">
                <a:solidFill>
                  <a:srgbClr val="FFFFFF"/>
                </a:solidFill>
              </a:rPr>
              <a:t>high pressure </a:t>
            </a:r>
            <a:br>
              <a:rPr lang="en-US" altLang="en-US" sz="1800" b="1">
                <a:solidFill>
                  <a:srgbClr val="FFFFFF"/>
                </a:solidFill>
              </a:rPr>
            </a:br>
            <a:r>
              <a:rPr lang="en-US" altLang="en-US" sz="1800" b="1">
                <a:solidFill>
                  <a:srgbClr val="FFFFFF"/>
                </a:solidFill>
              </a:rPr>
              <a:t>&amp; high O</a:t>
            </a:r>
            <a:r>
              <a:rPr lang="en-US" altLang="en-US" sz="1800" b="1" baseline="-25000">
                <a:solidFill>
                  <a:srgbClr val="FFFFFF"/>
                </a:solidFill>
              </a:rPr>
              <a:t>2</a:t>
            </a:r>
            <a:r>
              <a:rPr lang="en-US" altLang="en-US" sz="1800" b="1">
                <a:solidFill>
                  <a:srgbClr val="FFFFFF"/>
                </a:solidFill>
              </a:rPr>
              <a:t/>
            </a:r>
            <a:br>
              <a:rPr lang="en-US" altLang="en-US" sz="1800" b="1">
                <a:solidFill>
                  <a:srgbClr val="FFFFFF"/>
                </a:solidFill>
              </a:rPr>
            </a:br>
            <a:r>
              <a:rPr lang="en-US" altLang="en-US" sz="1800" b="1">
                <a:solidFill>
                  <a:srgbClr val="FFFFFF"/>
                </a:solidFill>
              </a:rPr>
              <a:t>to body</a:t>
            </a:r>
          </a:p>
        </p:txBody>
      </p:sp>
    </p:spTree>
    <p:extLst>
      <p:ext uri="{BB962C8B-B14F-4D97-AF65-F5344CB8AC3E}">
        <p14:creationId xmlns:p14="http://schemas.microsoft.com/office/powerpoint/2010/main" val="33188472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2"/>
          <p:cNvSpPr>
            <a:spLocks noChangeArrowheads="1"/>
          </p:cNvSpPr>
          <p:nvPr/>
        </p:nvSpPr>
        <p:spPr bwMode="auto">
          <a:xfrm>
            <a:off x="374650" y="2914650"/>
            <a:ext cx="390525" cy="649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sp>
        <p:nvSpPr>
          <p:cNvPr id="6147" name="Rectangle 19"/>
          <p:cNvSpPr>
            <a:spLocks noChangeArrowheads="1"/>
          </p:cNvSpPr>
          <p:nvPr/>
        </p:nvSpPr>
        <p:spPr bwMode="auto">
          <a:xfrm>
            <a:off x="0" y="6421438"/>
            <a:ext cx="1674813" cy="4365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endParaRPr lang="en-US" altLang="en-US" smtClean="0">
              <a:solidFill>
                <a:srgbClr val="40458C"/>
              </a:solidFill>
            </a:endParaRPr>
          </a:p>
        </p:txBody>
      </p:sp>
      <p:sp>
        <p:nvSpPr>
          <p:cNvPr id="6148" name="Rectangle 2"/>
          <p:cNvSpPr>
            <a:spLocks noGrp="1" noChangeArrowheads="1"/>
          </p:cNvSpPr>
          <p:nvPr>
            <p:ph type="title"/>
          </p:nvPr>
        </p:nvSpPr>
        <p:spPr/>
        <p:txBody>
          <a:bodyPr/>
          <a:lstStyle/>
          <a:p>
            <a:pPr eaLnBrk="1" hangingPunct="1"/>
            <a:r>
              <a:rPr lang="en-US" altLang="en-US" smtClean="0"/>
              <a:t>Gas exchange in many forms…</a:t>
            </a:r>
          </a:p>
        </p:txBody>
      </p:sp>
      <p:pic>
        <p:nvPicPr>
          <p:cNvPr id="6149" name="Picture 4" descr="f44-19_gas_exchange_may_c"/>
          <p:cNvPicPr>
            <a:picLocks noChangeAspect="1" noChangeArrowheads="1"/>
          </p:cNvPicPr>
          <p:nvPr/>
        </p:nvPicPr>
        <p:blipFill>
          <a:blip r:embed="rId3">
            <a:extLst>
              <a:ext uri="{28A0092B-C50C-407E-A947-70E740481C1C}">
                <a14:useLocalDpi xmlns:a14="http://schemas.microsoft.com/office/drawing/2010/main" val="0"/>
              </a:ext>
            </a:extLst>
          </a:blip>
          <a:srcRect t="14999" b="14999"/>
          <a:stretch>
            <a:fillRect/>
          </a:stretch>
        </p:blipFill>
        <p:spPr bwMode="auto">
          <a:xfrm>
            <a:off x="838200" y="1798638"/>
            <a:ext cx="8077200" cy="424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AutoShape 5"/>
          <p:cNvSpPr>
            <a:spLocks noChangeArrowheads="1"/>
          </p:cNvSpPr>
          <p:nvPr/>
        </p:nvSpPr>
        <p:spPr bwMode="auto">
          <a:xfrm>
            <a:off x="1425575" y="1552575"/>
            <a:ext cx="1600200" cy="373063"/>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one-celled</a:t>
            </a:r>
          </a:p>
        </p:txBody>
      </p:sp>
      <p:sp>
        <p:nvSpPr>
          <p:cNvPr id="6151" name="AutoShape 6"/>
          <p:cNvSpPr>
            <a:spLocks noChangeArrowheads="1"/>
          </p:cNvSpPr>
          <p:nvPr/>
        </p:nvSpPr>
        <p:spPr bwMode="auto">
          <a:xfrm>
            <a:off x="3894138" y="1552575"/>
            <a:ext cx="1771650" cy="373063"/>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amphibians</a:t>
            </a:r>
          </a:p>
        </p:txBody>
      </p:sp>
      <p:sp>
        <p:nvSpPr>
          <p:cNvPr id="6152" name="AutoShape 7"/>
          <p:cNvSpPr>
            <a:spLocks noChangeArrowheads="1"/>
          </p:cNvSpPr>
          <p:nvPr/>
        </p:nvSpPr>
        <p:spPr bwMode="auto">
          <a:xfrm>
            <a:off x="6594475" y="1552575"/>
            <a:ext cx="1957388" cy="373063"/>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echinoderms</a:t>
            </a:r>
          </a:p>
        </p:txBody>
      </p:sp>
      <p:sp>
        <p:nvSpPr>
          <p:cNvPr id="6153" name="AutoShape 8"/>
          <p:cNvSpPr>
            <a:spLocks noChangeArrowheads="1"/>
          </p:cNvSpPr>
          <p:nvPr/>
        </p:nvSpPr>
        <p:spPr bwMode="auto">
          <a:xfrm>
            <a:off x="1636713" y="5964238"/>
            <a:ext cx="1179512" cy="373062"/>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insects</a:t>
            </a:r>
          </a:p>
        </p:txBody>
      </p:sp>
      <p:sp>
        <p:nvSpPr>
          <p:cNvPr id="6154" name="AutoShape 9"/>
          <p:cNvSpPr>
            <a:spLocks noChangeArrowheads="1"/>
          </p:cNvSpPr>
          <p:nvPr/>
        </p:nvSpPr>
        <p:spPr bwMode="auto">
          <a:xfrm>
            <a:off x="4462463" y="5964238"/>
            <a:ext cx="709612" cy="373062"/>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fish</a:t>
            </a:r>
          </a:p>
        </p:txBody>
      </p:sp>
      <p:sp>
        <p:nvSpPr>
          <p:cNvPr id="6155" name="AutoShape 10"/>
          <p:cNvSpPr>
            <a:spLocks noChangeArrowheads="1"/>
          </p:cNvSpPr>
          <p:nvPr/>
        </p:nvSpPr>
        <p:spPr bwMode="auto">
          <a:xfrm>
            <a:off x="6818313" y="5964238"/>
            <a:ext cx="1508125" cy="373062"/>
          </a:xfrm>
          <a:prstGeom prst="roundRect">
            <a:avLst>
              <a:gd name="adj" fmla="val 16667"/>
            </a:avLst>
          </a:prstGeom>
          <a:solidFill>
            <a:srgbClr val="FFEA1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0" bIns="0">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mammals</a:t>
            </a:r>
          </a:p>
        </p:txBody>
      </p:sp>
      <p:sp>
        <p:nvSpPr>
          <p:cNvPr id="6156" name="Rectangle 11"/>
          <p:cNvSpPr>
            <a:spLocks noChangeArrowheads="1"/>
          </p:cNvSpPr>
          <p:nvPr/>
        </p:nvSpPr>
        <p:spPr bwMode="auto">
          <a:xfrm>
            <a:off x="4808538" y="6415088"/>
            <a:ext cx="4129087" cy="442912"/>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600" smtClean="0">
                <a:solidFill>
                  <a:srgbClr val="FFFFFF"/>
                </a:solidFill>
              </a:rPr>
              <a:t>endotherm vs. ectotherm</a:t>
            </a:r>
          </a:p>
        </p:txBody>
      </p:sp>
      <p:sp>
        <p:nvSpPr>
          <p:cNvPr id="6157" name="Rectangle 13"/>
          <p:cNvSpPr>
            <a:spLocks noChangeArrowheads="1"/>
          </p:cNvSpPr>
          <p:nvPr/>
        </p:nvSpPr>
        <p:spPr bwMode="auto">
          <a:xfrm>
            <a:off x="217488" y="6423025"/>
            <a:ext cx="808037" cy="442913"/>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eaLnBrk="0" fontAlgn="base" hangingPunct="0">
              <a:spcBef>
                <a:spcPct val="0"/>
              </a:spcBef>
              <a:spcAft>
                <a:spcPct val="0"/>
              </a:spcAft>
            </a:pPr>
            <a:r>
              <a:rPr lang="en-US" altLang="en-US" sz="2600" smtClean="0">
                <a:solidFill>
                  <a:srgbClr val="FFFFFF"/>
                </a:solidFill>
              </a:rPr>
              <a:t>size</a:t>
            </a:r>
          </a:p>
        </p:txBody>
      </p:sp>
      <p:grpSp>
        <p:nvGrpSpPr>
          <p:cNvPr id="6158" name="Group 21"/>
          <p:cNvGrpSpPr>
            <a:grpSpLocks/>
          </p:cNvGrpSpPr>
          <p:nvPr/>
        </p:nvGrpSpPr>
        <p:grpSpPr bwMode="auto">
          <a:xfrm>
            <a:off x="185738" y="2928938"/>
            <a:ext cx="1112837" cy="495300"/>
            <a:chOff x="117" y="1845"/>
            <a:chExt cx="701" cy="312"/>
          </a:xfrm>
        </p:grpSpPr>
        <p:sp>
          <p:nvSpPr>
            <p:cNvPr id="6162" name="Rectangle 14"/>
            <p:cNvSpPr>
              <a:spLocks noChangeArrowheads="1"/>
            </p:cNvSpPr>
            <p:nvPr/>
          </p:nvSpPr>
          <p:spPr bwMode="auto">
            <a:xfrm>
              <a:off x="117" y="1888"/>
              <a:ext cx="512" cy="2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z="2200" smtClean="0">
                  <a:solidFill>
                    <a:srgbClr val="CC0000"/>
                  </a:solidFill>
                </a:rPr>
                <a:t>cilia</a:t>
              </a:r>
            </a:p>
          </p:txBody>
        </p:sp>
        <p:sp>
          <p:nvSpPr>
            <p:cNvPr id="6163" name="Line 15"/>
            <p:cNvSpPr>
              <a:spLocks noChangeShapeType="1"/>
            </p:cNvSpPr>
            <p:nvPr/>
          </p:nvSpPr>
          <p:spPr bwMode="auto">
            <a:xfrm flipV="1">
              <a:off x="545" y="1845"/>
              <a:ext cx="273" cy="155"/>
            </a:xfrm>
            <a:prstGeom prst="line">
              <a:avLst/>
            </a:prstGeom>
            <a:noFill/>
            <a:ln w="317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eaLnBrk="0" fontAlgn="base" hangingPunct="0">
                <a:spcBef>
                  <a:spcPct val="0"/>
                </a:spcBef>
                <a:spcAft>
                  <a:spcPct val="0"/>
                </a:spcAft>
              </a:pPr>
              <a:endParaRPr lang="en-US" sz="2400" b="1" smtClean="0">
                <a:solidFill>
                  <a:srgbClr val="40458C"/>
                </a:solidFill>
              </a:endParaRPr>
            </a:p>
          </p:txBody>
        </p:sp>
      </p:grpSp>
      <p:sp>
        <p:nvSpPr>
          <p:cNvPr id="6159" name="Rectangle 16"/>
          <p:cNvSpPr>
            <a:spLocks noChangeArrowheads="1"/>
          </p:cNvSpPr>
          <p:nvPr/>
        </p:nvSpPr>
        <p:spPr bwMode="auto">
          <a:xfrm>
            <a:off x="1731963" y="6423025"/>
            <a:ext cx="2368550" cy="442913"/>
          </a:xfrm>
          <a:prstGeom prst="rect">
            <a:avLst/>
          </a:prstGeom>
          <a:solidFill>
            <a:srgbClr val="CC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eaLnBrk="0" fontAlgn="base" hangingPunct="0">
              <a:spcBef>
                <a:spcPct val="0"/>
              </a:spcBef>
              <a:spcAft>
                <a:spcPct val="0"/>
              </a:spcAft>
            </a:pPr>
            <a:r>
              <a:rPr lang="en-US" altLang="en-US" sz="2600" smtClean="0">
                <a:solidFill>
                  <a:srgbClr val="FFFFFF"/>
                </a:solidFill>
              </a:rPr>
              <a:t>water vs. land</a:t>
            </a:r>
          </a:p>
        </p:txBody>
      </p:sp>
      <p:sp>
        <p:nvSpPr>
          <p:cNvPr id="6160" name="Text Box 18"/>
          <p:cNvSpPr txBox="1">
            <a:spLocks noChangeArrowheads="1"/>
          </p:cNvSpPr>
          <p:nvPr/>
        </p:nvSpPr>
        <p:spPr bwMode="auto">
          <a:xfrm>
            <a:off x="4308475" y="6400800"/>
            <a:ext cx="290513"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mtClean="0">
                <a:solidFill>
                  <a:srgbClr val="CC0000"/>
                </a:solidFill>
              </a:rPr>
              <a:t>•</a:t>
            </a:r>
          </a:p>
        </p:txBody>
      </p:sp>
      <p:sp>
        <p:nvSpPr>
          <p:cNvPr id="6161" name="Text Box 20"/>
          <p:cNvSpPr txBox="1">
            <a:spLocks noChangeArrowheads="1"/>
          </p:cNvSpPr>
          <p:nvPr/>
        </p:nvSpPr>
        <p:spPr bwMode="auto">
          <a:xfrm>
            <a:off x="1233488" y="6400800"/>
            <a:ext cx="290512"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algn="ctr" defTabSz="914400" eaLnBrk="0" fontAlgn="base" hangingPunct="0">
              <a:spcBef>
                <a:spcPct val="0"/>
              </a:spcBef>
              <a:spcAft>
                <a:spcPct val="0"/>
              </a:spcAft>
            </a:pPr>
            <a:r>
              <a:rPr lang="en-US" altLang="en-US" smtClean="0">
                <a:solidFill>
                  <a:srgbClr val="CC0000"/>
                </a:solidFill>
              </a:rPr>
              <a:t>•</a:t>
            </a:r>
          </a:p>
        </p:txBody>
      </p:sp>
    </p:spTree>
    <p:extLst>
      <p:ext uri="{BB962C8B-B14F-4D97-AF65-F5344CB8AC3E}">
        <p14:creationId xmlns:p14="http://schemas.microsoft.com/office/powerpoint/2010/main" val="28926529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42_20GillDiversity_C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738" y="1208088"/>
            <a:ext cx="4718050" cy="564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a:spLocks noGrp="1" noChangeArrowheads="1"/>
          </p:cNvSpPr>
          <p:nvPr>
            <p:ph type="title"/>
          </p:nvPr>
        </p:nvSpPr>
        <p:spPr>
          <a:xfrm>
            <a:off x="609600" y="685800"/>
            <a:ext cx="8534400" cy="762000"/>
          </a:xfrm>
        </p:spPr>
        <p:txBody>
          <a:bodyPr/>
          <a:lstStyle/>
          <a:p>
            <a:pPr eaLnBrk="1" hangingPunct="1"/>
            <a:r>
              <a:rPr lang="en-US" altLang="en-US" smtClean="0"/>
              <a:t>Evolution of gas exchange structures</a:t>
            </a:r>
          </a:p>
        </p:txBody>
      </p:sp>
      <p:sp>
        <p:nvSpPr>
          <p:cNvPr id="7172" name="Rectangle 4"/>
          <p:cNvSpPr>
            <a:spLocks noChangeArrowheads="1"/>
          </p:cNvSpPr>
          <p:nvPr/>
        </p:nvSpPr>
        <p:spPr bwMode="auto">
          <a:xfrm>
            <a:off x="712788" y="1857375"/>
            <a:ext cx="3430587" cy="1552575"/>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fontAlgn="base">
              <a:spcBef>
                <a:spcPct val="20000"/>
              </a:spcBef>
              <a:spcAft>
                <a:spcPct val="0"/>
              </a:spcAft>
              <a:buClr>
                <a:srgbClr val="40458C"/>
              </a:buClr>
              <a:buSzPct val="60000"/>
              <a:buFont typeface="Wingdings" pitchFamily="48" charset="2"/>
              <a:buNone/>
            </a:pPr>
            <a:r>
              <a:rPr lang="en-US" altLang="en-US" u="sng" smtClean="0">
                <a:solidFill>
                  <a:srgbClr val="CC0000"/>
                </a:solidFill>
              </a:rPr>
              <a:t>external</a:t>
            </a:r>
            <a:r>
              <a:rPr lang="en-US" altLang="en-US" smtClean="0">
                <a:solidFill>
                  <a:srgbClr val="40458C"/>
                </a:solidFill>
              </a:rPr>
              <a:t> systems with </a:t>
            </a:r>
            <a:r>
              <a:rPr lang="en-US" altLang="en-US" u="sng" smtClean="0">
                <a:solidFill>
                  <a:srgbClr val="0F116A"/>
                </a:solidFill>
              </a:rPr>
              <a:t>lots of surface area</a:t>
            </a:r>
            <a:r>
              <a:rPr lang="en-US" altLang="en-US" smtClean="0">
                <a:solidFill>
                  <a:srgbClr val="40458C"/>
                </a:solidFill>
              </a:rPr>
              <a:t> exposed to aquatic environment</a:t>
            </a:r>
          </a:p>
        </p:txBody>
      </p:sp>
      <p:sp>
        <p:nvSpPr>
          <p:cNvPr id="7173" name="Rectangle 5" descr="Rectangle: Click to edit Master text styles&#10;Second level&#10;Third level&#10;Fourth level&#10;Fifth level"/>
          <p:cNvSpPr>
            <a:spLocks noGrp="1" noChangeArrowheads="1"/>
          </p:cNvSpPr>
          <p:nvPr>
            <p:ph type="body" idx="1"/>
          </p:nvPr>
        </p:nvSpPr>
        <p:spPr>
          <a:xfrm>
            <a:off x="676275" y="1371600"/>
            <a:ext cx="3713163" cy="785813"/>
          </a:xfrm>
        </p:spPr>
        <p:txBody>
          <a:bodyPr/>
          <a:lstStyle/>
          <a:p>
            <a:pPr eaLnBrk="1" hangingPunct="1">
              <a:buFont typeface="Wingdings" pitchFamily="48" charset="2"/>
              <a:buNone/>
            </a:pPr>
            <a:r>
              <a:rPr lang="en-US" altLang="en-US" u="sng" smtClean="0">
                <a:solidFill>
                  <a:srgbClr val="CC0000"/>
                </a:solidFill>
              </a:rPr>
              <a:t>Aquatic organisms</a:t>
            </a:r>
            <a:endParaRPr lang="en-US" altLang="en-US" smtClean="0"/>
          </a:p>
        </p:txBody>
      </p:sp>
      <p:sp>
        <p:nvSpPr>
          <p:cNvPr id="7174" name="Rectangle 6"/>
          <p:cNvSpPr>
            <a:spLocks noChangeArrowheads="1"/>
          </p:cNvSpPr>
          <p:nvPr/>
        </p:nvSpPr>
        <p:spPr bwMode="auto">
          <a:xfrm>
            <a:off x="682625" y="4841875"/>
            <a:ext cx="3802063" cy="1187450"/>
          </a:xfrm>
          <a:prstGeom prst="rect">
            <a:avLst/>
          </a:prstGeom>
          <a:noFill/>
          <a:ln>
            <a:noFill/>
          </a:ln>
          <a:effectLst/>
          <a:extLst>
            <a:ext uri="{909E8E84-426E-40DD-AFC4-6F175D3DCCD1}">
              <a14:hiddenFill xmlns:a14="http://schemas.microsoft.com/office/drawing/2010/main">
                <a:solidFill>
                  <a:srgbClr val="FFEA18"/>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fontAlgn="base">
              <a:spcBef>
                <a:spcPct val="20000"/>
              </a:spcBef>
              <a:spcAft>
                <a:spcPct val="0"/>
              </a:spcAft>
              <a:buClr>
                <a:srgbClr val="40458C"/>
              </a:buClr>
              <a:buSzPct val="60000"/>
              <a:buFont typeface="Wingdings" pitchFamily="48" charset="2"/>
              <a:buNone/>
            </a:pPr>
            <a:r>
              <a:rPr lang="en-US" altLang="en-US" u="sng" smtClean="0">
                <a:solidFill>
                  <a:srgbClr val="CC0000"/>
                </a:solidFill>
              </a:rPr>
              <a:t>moist internal</a:t>
            </a:r>
            <a:r>
              <a:rPr lang="en-US" altLang="en-US" smtClean="0">
                <a:solidFill>
                  <a:srgbClr val="40458C"/>
                </a:solidFill>
              </a:rPr>
              <a:t> respiratory tissues </a:t>
            </a:r>
            <a:br>
              <a:rPr lang="en-US" altLang="en-US" smtClean="0">
                <a:solidFill>
                  <a:srgbClr val="40458C"/>
                </a:solidFill>
              </a:rPr>
            </a:br>
            <a:r>
              <a:rPr lang="en-US" altLang="en-US" smtClean="0">
                <a:solidFill>
                  <a:srgbClr val="40458C"/>
                </a:solidFill>
              </a:rPr>
              <a:t>with </a:t>
            </a:r>
            <a:r>
              <a:rPr lang="en-US" altLang="en-US" u="sng" smtClean="0">
                <a:solidFill>
                  <a:srgbClr val="0F116A"/>
                </a:solidFill>
              </a:rPr>
              <a:t>lots of surface area</a:t>
            </a:r>
            <a:endParaRPr lang="en-US" altLang="en-US" smtClean="0">
              <a:solidFill>
                <a:srgbClr val="0F116A"/>
              </a:solidFill>
            </a:endParaRPr>
          </a:p>
        </p:txBody>
      </p:sp>
      <p:sp>
        <p:nvSpPr>
          <p:cNvPr id="7175" name="Rectangle 7" descr="Rectangle: Click to edit Master text styles&#10;Second level&#10;Third level&#10;Fourth level&#10;Fifth level"/>
          <p:cNvSpPr>
            <a:spLocks noChangeArrowheads="1"/>
          </p:cNvSpPr>
          <p:nvPr/>
        </p:nvSpPr>
        <p:spPr bwMode="auto">
          <a:xfrm>
            <a:off x="676275" y="4384675"/>
            <a:ext cx="3713163" cy="78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defRPr sz="2400" b="1">
                <a:solidFill>
                  <a:schemeClr val="tx1"/>
                </a:solidFill>
                <a:latin typeface="Arial" charset="0"/>
              </a:defRPr>
            </a:lvl6pPr>
            <a:lvl7pPr marL="2971800" indent="-228600" algn="ctr" eaLnBrk="0" fontAlgn="base" hangingPunct="0">
              <a:spcBef>
                <a:spcPct val="0"/>
              </a:spcBef>
              <a:spcAft>
                <a:spcPct val="0"/>
              </a:spcAft>
              <a:defRPr sz="2400" b="1">
                <a:solidFill>
                  <a:schemeClr val="tx1"/>
                </a:solidFill>
                <a:latin typeface="Arial" charset="0"/>
              </a:defRPr>
            </a:lvl7pPr>
            <a:lvl8pPr marL="3429000" indent="-228600" algn="ctr" eaLnBrk="0" fontAlgn="base" hangingPunct="0">
              <a:spcBef>
                <a:spcPct val="0"/>
              </a:spcBef>
              <a:spcAft>
                <a:spcPct val="0"/>
              </a:spcAft>
              <a:defRPr sz="2400" b="1">
                <a:solidFill>
                  <a:schemeClr val="tx1"/>
                </a:solidFill>
                <a:latin typeface="Arial" charset="0"/>
              </a:defRPr>
            </a:lvl8pPr>
            <a:lvl9pPr marL="3886200" indent="-228600" algn="ctr" eaLnBrk="0" fontAlgn="base" hangingPunct="0">
              <a:spcBef>
                <a:spcPct val="0"/>
              </a:spcBef>
              <a:spcAft>
                <a:spcPct val="0"/>
              </a:spcAft>
              <a:defRPr sz="2400" b="1">
                <a:solidFill>
                  <a:schemeClr val="tx1"/>
                </a:solidFill>
                <a:latin typeface="Arial" charset="0"/>
              </a:defRPr>
            </a:lvl9pPr>
          </a:lstStyle>
          <a:p>
            <a:pPr defTabSz="914400" fontAlgn="base">
              <a:spcBef>
                <a:spcPct val="20000"/>
              </a:spcBef>
              <a:spcAft>
                <a:spcPct val="0"/>
              </a:spcAft>
              <a:buClr>
                <a:srgbClr val="0F116A"/>
              </a:buClr>
              <a:buSzPct val="120000"/>
              <a:buFont typeface="Wingdings" pitchFamily="48" charset="2"/>
              <a:buNone/>
            </a:pPr>
            <a:r>
              <a:rPr lang="en-US" altLang="en-US" sz="3000" u="sng" smtClean="0">
                <a:solidFill>
                  <a:srgbClr val="CC0000"/>
                </a:solidFill>
              </a:rPr>
              <a:t>Terrestrial</a:t>
            </a:r>
            <a:endParaRPr lang="en-US" altLang="en-US" sz="3000" smtClean="0">
              <a:solidFill>
                <a:srgbClr val="0F116A"/>
              </a:solidFill>
            </a:endParaRPr>
          </a:p>
        </p:txBody>
      </p:sp>
    </p:spTree>
    <p:extLst>
      <p:ext uri="{BB962C8B-B14F-4D97-AF65-F5344CB8AC3E}">
        <p14:creationId xmlns:p14="http://schemas.microsoft.com/office/powerpoint/2010/main" val="21410556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66" name="Picture 2"/>
          <p:cNvPicPr>
            <a:picLocks noChangeAspect="1" noChangeArrowheads="1"/>
          </p:cNvPicPr>
          <p:nvPr/>
        </p:nvPicPr>
        <p:blipFill>
          <a:blip r:embed="rId3"/>
          <a:srcRect b="4662"/>
          <a:stretch>
            <a:fillRect/>
          </a:stretch>
        </p:blipFill>
        <p:spPr bwMode="auto">
          <a:xfrm>
            <a:off x="3378200" y="533400"/>
            <a:ext cx="5740400" cy="6172200"/>
          </a:xfrm>
          <a:prstGeom prst="rect">
            <a:avLst/>
          </a:prstGeom>
          <a:noFill/>
        </p:spPr>
      </p:pic>
      <p:sp>
        <p:nvSpPr>
          <p:cNvPr id="318474" name="Rectangle 10"/>
          <p:cNvSpPr>
            <a:spLocks noChangeArrowheads="1"/>
          </p:cNvSpPr>
          <p:nvPr/>
        </p:nvSpPr>
        <p:spPr bwMode="auto">
          <a:xfrm>
            <a:off x="517525" y="1300163"/>
            <a:ext cx="234950" cy="2266950"/>
          </a:xfrm>
          <a:prstGeom prst="rect">
            <a:avLst/>
          </a:prstGeom>
          <a:solidFill>
            <a:schemeClr val="bg1"/>
          </a:solidFill>
          <a:ln w="9525">
            <a:no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73" name="Rectangle 9"/>
          <p:cNvSpPr>
            <a:spLocks noChangeArrowheads="1"/>
          </p:cNvSpPr>
          <p:nvPr/>
        </p:nvSpPr>
        <p:spPr bwMode="auto">
          <a:xfrm>
            <a:off x="166688" y="6365875"/>
            <a:ext cx="1666875" cy="492125"/>
          </a:xfrm>
          <a:prstGeom prst="rect">
            <a:avLst/>
          </a:prstGeom>
          <a:solidFill>
            <a:schemeClr val="bg1"/>
          </a:solidFill>
          <a:ln w="9525">
            <a:noFill/>
            <a:miter lim="800000"/>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68" name="Rectangle 4"/>
          <p:cNvSpPr>
            <a:spLocks noChangeArrowheads="1"/>
          </p:cNvSpPr>
          <p:nvPr/>
        </p:nvSpPr>
        <p:spPr bwMode="auto">
          <a:xfrm>
            <a:off x="609600" y="685800"/>
            <a:ext cx="4038600" cy="762000"/>
          </a:xfrm>
          <a:prstGeom prst="rect">
            <a:avLst/>
          </a:prstGeom>
          <a:noFill/>
          <a:ln w="9525">
            <a:noFill/>
            <a:miter lim="800000"/>
            <a:headEnd/>
            <a:tailEnd/>
          </a:ln>
          <a:effectLst/>
        </p:spPr>
        <p:txBody>
          <a:bodyPr>
            <a:prstTxWarp prst="textNoShape">
              <a:avLst/>
            </a:prstTxWarp>
          </a:bodyPr>
          <a:lstStyle/>
          <a:p>
            <a:pPr defTabSz="914400" fontAlgn="base">
              <a:spcBef>
                <a:spcPct val="0"/>
              </a:spcBef>
              <a:spcAft>
                <a:spcPct val="0"/>
              </a:spcAft>
            </a:pPr>
            <a:r>
              <a:rPr lang="en-US" sz="3600" b="1">
                <a:solidFill>
                  <a:srgbClr val="660066"/>
                </a:solidFill>
              </a:rPr>
              <a:t>Nitrogen waste</a:t>
            </a:r>
          </a:p>
        </p:txBody>
      </p:sp>
      <p:sp>
        <p:nvSpPr>
          <p:cNvPr id="318469" name="AutoShape 5"/>
          <p:cNvSpPr>
            <a:spLocks noChangeArrowheads="1"/>
          </p:cNvSpPr>
          <p:nvPr/>
        </p:nvSpPr>
        <p:spPr bwMode="auto">
          <a:xfrm>
            <a:off x="3543300" y="3262313"/>
            <a:ext cx="1735138" cy="3432175"/>
          </a:xfrm>
          <a:prstGeom prst="roundRect">
            <a:avLst>
              <a:gd name="adj" fmla="val 16667"/>
            </a:avLst>
          </a:prstGeom>
          <a:noFill/>
          <a:ln w="38100">
            <a:solidFill>
              <a:srgbClr val="CC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71" name="AutoShape 7"/>
          <p:cNvSpPr>
            <a:spLocks noChangeArrowheads="1"/>
          </p:cNvSpPr>
          <p:nvPr/>
        </p:nvSpPr>
        <p:spPr bwMode="auto">
          <a:xfrm>
            <a:off x="5362575" y="3262313"/>
            <a:ext cx="1735138" cy="3432175"/>
          </a:xfrm>
          <a:prstGeom prst="roundRect">
            <a:avLst>
              <a:gd name="adj" fmla="val 16667"/>
            </a:avLst>
          </a:prstGeom>
          <a:noFill/>
          <a:ln w="38100">
            <a:solidFill>
              <a:srgbClr val="CC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72" name="AutoShape 8"/>
          <p:cNvSpPr>
            <a:spLocks noChangeArrowheads="1"/>
          </p:cNvSpPr>
          <p:nvPr/>
        </p:nvSpPr>
        <p:spPr bwMode="auto">
          <a:xfrm>
            <a:off x="7172325" y="3262313"/>
            <a:ext cx="1735138" cy="3432175"/>
          </a:xfrm>
          <a:prstGeom prst="roundRect">
            <a:avLst>
              <a:gd name="adj" fmla="val 16667"/>
            </a:avLst>
          </a:prstGeom>
          <a:noFill/>
          <a:ln w="38100">
            <a:solidFill>
              <a:srgbClr val="CC0000"/>
            </a:solid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75" name="AutoShape 11"/>
          <p:cNvSpPr>
            <a:spLocks noChangeArrowheads="1"/>
          </p:cNvSpPr>
          <p:nvPr/>
        </p:nvSpPr>
        <p:spPr bwMode="auto">
          <a:xfrm>
            <a:off x="3398838" y="5295900"/>
            <a:ext cx="509587" cy="273050"/>
          </a:xfrm>
          <a:prstGeom prst="roundRect">
            <a:avLst>
              <a:gd name="adj" fmla="val 16667"/>
            </a:avLst>
          </a:prstGeom>
          <a:solidFill>
            <a:schemeClr val="bg1">
              <a:alpha val="50000"/>
            </a:schemeClr>
          </a:solidFill>
          <a:ln w="9525">
            <a:no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76" name="AutoShape 12"/>
          <p:cNvSpPr>
            <a:spLocks noChangeArrowheads="1"/>
          </p:cNvSpPr>
          <p:nvPr/>
        </p:nvSpPr>
        <p:spPr bwMode="auto">
          <a:xfrm>
            <a:off x="3398838" y="1844675"/>
            <a:ext cx="509587" cy="273050"/>
          </a:xfrm>
          <a:prstGeom prst="roundRect">
            <a:avLst>
              <a:gd name="adj" fmla="val 16667"/>
            </a:avLst>
          </a:prstGeom>
          <a:solidFill>
            <a:schemeClr val="bg1">
              <a:alpha val="50000"/>
            </a:schemeClr>
          </a:solidFill>
          <a:ln w="9525">
            <a:noFill/>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318467" name="Rectangle 3" descr="Rectangle: Click to edit Master text styles&#10;Second level&#10;Third level&#10;Fourth level&#10;Fifth level"/>
          <p:cNvSpPr>
            <a:spLocks noChangeArrowheads="1"/>
          </p:cNvSpPr>
          <p:nvPr/>
        </p:nvSpPr>
        <p:spPr bwMode="auto">
          <a:xfrm>
            <a:off x="173038" y="1371600"/>
            <a:ext cx="4597400" cy="5483225"/>
          </a:xfrm>
          <a:prstGeom prst="rect">
            <a:avLst/>
          </a:prstGeom>
          <a:noFill/>
          <a:ln w="9525">
            <a:noFill/>
            <a:miter lim="800000"/>
            <a:headEnd/>
            <a:tailEnd/>
          </a:ln>
          <a:effectLst/>
        </p:spPr>
        <p:txBody>
          <a:bodyPr>
            <a:prstTxWarp prst="textNoShape">
              <a:avLst/>
            </a:prstTxWarp>
            <a:spAutoFit/>
          </a:bodyPr>
          <a:lstStyle/>
          <a:p>
            <a:pPr marL="342900" indent="-342900" defTabSz="914400" fontAlgn="base">
              <a:lnSpc>
                <a:spcPct val="90000"/>
              </a:lnSpc>
              <a:spcBef>
                <a:spcPct val="20000"/>
              </a:spcBef>
              <a:spcAft>
                <a:spcPct val="0"/>
              </a:spcAft>
              <a:buClr>
                <a:srgbClr val="0F116A"/>
              </a:buClr>
              <a:buSzPct val="120000"/>
              <a:buFont typeface="Wingdings" charset="2"/>
              <a:buChar char="§"/>
            </a:pPr>
            <a:r>
              <a:rPr lang="en-US" sz="2600" b="1" u="sng" dirty="0">
                <a:solidFill>
                  <a:srgbClr val="CC0000"/>
                </a:solidFill>
              </a:rPr>
              <a:t>Aquatic organisms</a:t>
            </a:r>
            <a:endParaRPr lang="en-US" sz="2600" b="1" dirty="0">
              <a:solidFill>
                <a:srgbClr val="CC0000"/>
              </a:solidFill>
            </a:endParaRP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dirty="0">
                <a:solidFill>
                  <a:srgbClr val="40458C"/>
                </a:solidFill>
                <a:ea typeface="ＭＳ Ｐゴシック" charset="-128"/>
              </a:rPr>
              <a:t>can afford to lose water</a:t>
            </a:r>
            <a:r>
              <a:rPr lang="en-US" sz="2000" b="1" dirty="0">
                <a:solidFill>
                  <a:srgbClr val="CC0000"/>
                </a:solidFill>
                <a:ea typeface="ＭＳ Ｐゴシック" charset="-128"/>
              </a:rPr>
              <a:t> </a:t>
            </a: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u="sng" dirty="0">
                <a:solidFill>
                  <a:srgbClr val="CC0000"/>
                </a:solidFill>
                <a:ea typeface="ＭＳ Ｐゴシック" charset="-128"/>
              </a:rPr>
              <a:t>ammonia</a:t>
            </a:r>
            <a:endParaRPr lang="en-US" sz="2000" b="1" dirty="0">
              <a:solidFill>
                <a:srgbClr val="40458C"/>
              </a:solidFill>
              <a:ea typeface="ＭＳ Ｐゴシック" charset="-128"/>
            </a:endParaRPr>
          </a:p>
          <a:p>
            <a:pPr marL="1085850" lvl="2" indent="-228600" defTabSz="914400" fontAlgn="base">
              <a:lnSpc>
                <a:spcPct val="90000"/>
              </a:lnSpc>
              <a:spcBef>
                <a:spcPct val="20000"/>
              </a:spcBef>
              <a:spcAft>
                <a:spcPct val="0"/>
              </a:spcAft>
              <a:buClr>
                <a:srgbClr val="6F89F7"/>
              </a:buClr>
              <a:buSzPct val="95000"/>
              <a:buFont typeface="Wingdings" charset="2"/>
              <a:buChar char="§"/>
            </a:pPr>
            <a:r>
              <a:rPr lang="en-US" b="1" dirty="0">
                <a:solidFill>
                  <a:srgbClr val="0F116A"/>
                </a:solidFill>
                <a:ea typeface="ＭＳ Ｐゴシック" charset="-128"/>
              </a:rPr>
              <a:t>most toxic</a:t>
            </a:r>
            <a:endParaRPr lang="en-US" sz="2000" b="1" dirty="0">
              <a:solidFill>
                <a:srgbClr val="0F116A"/>
              </a:solidFill>
              <a:ea typeface="ＭＳ Ｐゴシック" charset="-128"/>
            </a:endParaRPr>
          </a:p>
          <a:p>
            <a:pPr marL="342900" indent="-342900" defTabSz="914400" fontAlgn="base">
              <a:lnSpc>
                <a:spcPct val="90000"/>
              </a:lnSpc>
              <a:spcBef>
                <a:spcPct val="20000"/>
              </a:spcBef>
              <a:spcAft>
                <a:spcPct val="0"/>
              </a:spcAft>
              <a:buClr>
                <a:srgbClr val="0F116A"/>
              </a:buClr>
              <a:buSzPct val="120000"/>
              <a:buFont typeface="Wingdings" charset="2"/>
              <a:buChar char="§"/>
            </a:pPr>
            <a:r>
              <a:rPr lang="en-US" sz="2600" b="1" u="sng" dirty="0">
                <a:solidFill>
                  <a:srgbClr val="CC0000"/>
                </a:solidFill>
              </a:rPr>
              <a:t>Terrestrial</a:t>
            </a:r>
            <a:endParaRPr lang="en-US" sz="2600" b="1" dirty="0">
              <a:solidFill>
                <a:srgbClr val="CC0000"/>
              </a:solidFill>
            </a:endParaRP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dirty="0">
                <a:solidFill>
                  <a:srgbClr val="40458C"/>
                </a:solidFill>
                <a:ea typeface="ＭＳ Ｐゴシック" charset="-128"/>
              </a:rPr>
              <a:t>need to conserve </a:t>
            </a:r>
            <a:br>
              <a:rPr lang="en-US" sz="2000" b="1" dirty="0">
                <a:solidFill>
                  <a:srgbClr val="40458C"/>
                </a:solidFill>
                <a:ea typeface="ＭＳ Ｐゴシック" charset="-128"/>
              </a:rPr>
            </a:br>
            <a:r>
              <a:rPr lang="en-US" sz="2000" b="1" dirty="0">
                <a:solidFill>
                  <a:srgbClr val="40458C"/>
                </a:solidFill>
                <a:ea typeface="ＭＳ Ｐゴシック" charset="-128"/>
              </a:rPr>
              <a:t>water</a:t>
            </a:r>
            <a:endParaRPr lang="en-US" sz="2000" b="1" dirty="0">
              <a:solidFill>
                <a:srgbClr val="CC0000"/>
              </a:solidFill>
              <a:ea typeface="ＭＳ Ｐゴシック" charset="-128"/>
            </a:endParaRP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u="sng" dirty="0">
                <a:solidFill>
                  <a:srgbClr val="CC0000"/>
                </a:solidFill>
                <a:ea typeface="ＭＳ Ｐゴシック" charset="-128"/>
              </a:rPr>
              <a:t>urea</a:t>
            </a:r>
            <a:endParaRPr lang="en-US" sz="2000" b="1" dirty="0">
              <a:solidFill>
                <a:srgbClr val="40458C"/>
              </a:solidFill>
              <a:ea typeface="ＭＳ Ｐゴシック" charset="-128"/>
            </a:endParaRPr>
          </a:p>
          <a:p>
            <a:pPr marL="1085850" lvl="2" indent="-228600" defTabSz="914400" fontAlgn="base">
              <a:lnSpc>
                <a:spcPct val="90000"/>
              </a:lnSpc>
              <a:spcBef>
                <a:spcPct val="20000"/>
              </a:spcBef>
              <a:spcAft>
                <a:spcPct val="0"/>
              </a:spcAft>
              <a:buClr>
                <a:srgbClr val="6F89F7"/>
              </a:buClr>
              <a:buSzPct val="95000"/>
              <a:buFont typeface="Wingdings" charset="2"/>
              <a:buChar char="§"/>
            </a:pPr>
            <a:r>
              <a:rPr lang="en-US" b="1" dirty="0">
                <a:solidFill>
                  <a:srgbClr val="0F116A"/>
                </a:solidFill>
                <a:ea typeface="ＭＳ Ｐゴシック" charset="-128"/>
              </a:rPr>
              <a:t>less toxic</a:t>
            </a:r>
          </a:p>
          <a:p>
            <a:pPr marL="342900" indent="-342900" defTabSz="914400" fontAlgn="base">
              <a:lnSpc>
                <a:spcPct val="90000"/>
              </a:lnSpc>
              <a:spcBef>
                <a:spcPct val="20000"/>
              </a:spcBef>
              <a:spcAft>
                <a:spcPct val="0"/>
              </a:spcAft>
              <a:buClr>
                <a:srgbClr val="0F116A"/>
              </a:buClr>
              <a:buSzPct val="120000"/>
              <a:buFont typeface="Wingdings" charset="2"/>
              <a:buChar char="§"/>
            </a:pPr>
            <a:r>
              <a:rPr lang="en-US" sz="2600" b="1" u="sng" dirty="0">
                <a:solidFill>
                  <a:srgbClr val="CC0000"/>
                </a:solidFill>
              </a:rPr>
              <a:t>Terrestrial egg</a:t>
            </a:r>
            <a:br>
              <a:rPr lang="en-US" sz="2600" b="1" u="sng" dirty="0">
                <a:solidFill>
                  <a:srgbClr val="CC0000"/>
                </a:solidFill>
              </a:rPr>
            </a:br>
            <a:r>
              <a:rPr lang="en-US" sz="2600" b="1" u="sng" dirty="0">
                <a:solidFill>
                  <a:srgbClr val="CC0000"/>
                </a:solidFill>
              </a:rPr>
              <a:t>layers</a:t>
            </a:r>
            <a:endParaRPr lang="en-US" sz="2600" b="1" dirty="0">
              <a:solidFill>
                <a:srgbClr val="CC0000"/>
              </a:solidFill>
            </a:endParaRP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dirty="0">
                <a:solidFill>
                  <a:srgbClr val="40458C"/>
                </a:solidFill>
                <a:ea typeface="ＭＳ Ｐゴシック" charset="-128"/>
              </a:rPr>
              <a:t>need to conserve water</a:t>
            </a: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dirty="0">
                <a:solidFill>
                  <a:srgbClr val="40458C"/>
                </a:solidFill>
                <a:ea typeface="ＭＳ Ｐゴシック" charset="-128"/>
              </a:rPr>
              <a:t>need to protect</a:t>
            </a:r>
            <a:br>
              <a:rPr lang="en-US" sz="2000" b="1" dirty="0">
                <a:solidFill>
                  <a:srgbClr val="40458C"/>
                </a:solidFill>
                <a:ea typeface="ＭＳ Ｐゴシック" charset="-128"/>
              </a:rPr>
            </a:br>
            <a:r>
              <a:rPr lang="en-US" sz="2000" b="1" dirty="0">
                <a:solidFill>
                  <a:srgbClr val="40458C"/>
                </a:solidFill>
                <a:ea typeface="ＭＳ Ｐゴシック" charset="-128"/>
              </a:rPr>
              <a:t>embryo in egg</a:t>
            </a:r>
            <a:endParaRPr lang="en-US" sz="2000" b="1" dirty="0">
              <a:solidFill>
                <a:srgbClr val="CC0000"/>
              </a:solidFill>
              <a:ea typeface="ＭＳ Ｐゴシック" charset="-128"/>
            </a:endParaRPr>
          </a:p>
          <a:p>
            <a:pPr marL="742950" lvl="1" indent="-285750" defTabSz="914400" fontAlgn="base">
              <a:lnSpc>
                <a:spcPct val="90000"/>
              </a:lnSpc>
              <a:spcBef>
                <a:spcPct val="20000"/>
              </a:spcBef>
              <a:spcAft>
                <a:spcPct val="0"/>
              </a:spcAft>
              <a:buClr>
                <a:srgbClr val="40458C"/>
              </a:buClr>
              <a:buSzPct val="60000"/>
              <a:buFont typeface="Wingdings" charset="2"/>
              <a:buChar char="u"/>
            </a:pPr>
            <a:r>
              <a:rPr lang="en-US" sz="2000" b="1" u="sng" dirty="0">
                <a:solidFill>
                  <a:srgbClr val="CC0000"/>
                </a:solidFill>
                <a:ea typeface="ＭＳ Ｐゴシック" charset="-128"/>
              </a:rPr>
              <a:t>uric acid</a:t>
            </a:r>
            <a:endParaRPr lang="en-US" sz="2000" b="1" dirty="0">
              <a:solidFill>
                <a:srgbClr val="40458C"/>
              </a:solidFill>
              <a:ea typeface="ＭＳ Ｐゴシック" charset="-128"/>
            </a:endParaRPr>
          </a:p>
          <a:p>
            <a:pPr marL="1085850" lvl="2" indent="-228600" defTabSz="914400" fontAlgn="base">
              <a:lnSpc>
                <a:spcPct val="90000"/>
              </a:lnSpc>
              <a:spcBef>
                <a:spcPct val="20000"/>
              </a:spcBef>
              <a:spcAft>
                <a:spcPct val="0"/>
              </a:spcAft>
              <a:buClr>
                <a:srgbClr val="6F89F7"/>
              </a:buClr>
              <a:buSzPct val="95000"/>
              <a:buFont typeface="Wingdings" charset="2"/>
              <a:buChar char="§"/>
            </a:pPr>
            <a:r>
              <a:rPr lang="en-US" b="1" dirty="0">
                <a:solidFill>
                  <a:srgbClr val="0F116A"/>
                </a:solidFill>
                <a:ea typeface="ＭＳ Ｐゴシック" charset="-128"/>
              </a:rPr>
              <a:t>least toxic</a:t>
            </a:r>
          </a:p>
        </p:txBody>
      </p:sp>
    </p:spTree>
    <p:extLst>
      <p:ext uri="{BB962C8B-B14F-4D97-AF65-F5344CB8AC3E}">
        <p14:creationId xmlns:p14="http://schemas.microsoft.com/office/powerpoint/2010/main" val="1795828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slide17.jpg"/>
          <p:cNvPicPr>
            <a:picLocks noChangeAspect="1"/>
          </p:cNvPicPr>
          <p:nvPr/>
        </p:nvPicPr>
        <p:blipFill>
          <a:blip r:embed="rId3"/>
          <a:stretch>
            <a:fillRect/>
          </a:stretch>
        </p:blipFill>
        <p:spPr>
          <a:xfrm>
            <a:off x="3943350" y="421417"/>
            <a:ext cx="5200650" cy="4481513"/>
          </a:xfrm>
          <a:prstGeom prst="rect">
            <a:avLst/>
          </a:prstGeom>
        </p:spPr>
      </p:pic>
      <p:sp>
        <p:nvSpPr>
          <p:cNvPr id="463874" name="Rectangle 2"/>
          <p:cNvSpPr>
            <a:spLocks noGrp="1" noChangeArrowheads="1"/>
          </p:cNvSpPr>
          <p:nvPr>
            <p:ph type="title"/>
          </p:nvPr>
        </p:nvSpPr>
        <p:spPr/>
        <p:txBody>
          <a:bodyPr/>
          <a:lstStyle/>
          <a:p>
            <a:r>
              <a:rPr lang="en-US"/>
              <a:t>Nephron</a:t>
            </a:r>
          </a:p>
        </p:txBody>
      </p:sp>
      <p:sp>
        <p:nvSpPr>
          <p:cNvPr id="463880" name="Rectangle 8" descr="Rectangle: Click to edit Master text styles&#10;Second level&#10;Third level&#10;Fourth level&#10;Fifth level"/>
          <p:cNvSpPr>
            <a:spLocks noChangeArrowheads="1"/>
          </p:cNvSpPr>
          <p:nvPr/>
        </p:nvSpPr>
        <p:spPr bwMode="auto">
          <a:xfrm>
            <a:off x="592138" y="1349375"/>
            <a:ext cx="5189537" cy="5364163"/>
          </a:xfrm>
          <a:prstGeom prst="rect">
            <a:avLst/>
          </a:prstGeom>
          <a:noFill/>
          <a:ln w="9525">
            <a:noFill/>
            <a:miter lim="800000"/>
            <a:headEnd/>
            <a:tailEnd/>
          </a:ln>
          <a:effectLst/>
        </p:spPr>
        <p:txBody>
          <a:bodyPr>
            <a:prstTxWarp prst="textNoShape">
              <a:avLst/>
            </a:prstTxWarp>
          </a:bodyPr>
          <a:lstStyle/>
          <a:p>
            <a:pPr marL="342900" indent="-342900" defTabSz="914400" fontAlgn="base">
              <a:spcBef>
                <a:spcPct val="20000"/>
              </a:spcBef>
              <a:spcAft>
                <a:spcPct val="0"/>
              </a:spcAft>
              <a:buClr>
                <a:srgbClr val="0F116A"/>
              </a:buClr>
              <a:buSzPct val="120000"/>
              <a:buFont typeface="Wingdings" charset="2"/>
              <a:buChar char="§"/>
            </a:pPr>
            <a:r>
              <a:rPr lang="en-US" sz="2600" b="1" dirty="0">
                <a:solidFill>
                  <a:srgbClr val="0F116A"/>
                </a:solidFill>
              </a:rPr>
              <a:t>Functional units of kidney</a:t>
            </a:r>
          </a:p>
          <a:p>
            <a:pPr marL="742950" lvl="1" indent="-285750" defTabSz="914400" fontAlgn="base">
              <a:spcBef>
                <a:spcPct val="20000"/>
              </a:spcBef>
              <a:spcAft>
                <a:spcPct val="0"/>
              </a:spcAft>
              <a:buClr>
                <a:srgbClr val="40458C"/>
              </a:buClr>
              <a:buSzPct val="60000"/>
              <a:buFont typeface="Wingdings" charset="2"/>
              <a:buChar char="u"/>
            </a:pPr>
            <a:r>
              <a:rPr lang="en-US" sz="2400" b="1" dirty="0">
                <a:solidFill>
                  <a:srgbClr val="40458C"/>
                </a:solidFill>
                <a:ea typeface="ＭＳ Ｐゴシック" charset="-128"/>
              </a:rPr>
              <a:t>1 million </a:t>
            </a:r>
            <a:r>
              <a:rPr lang="en-US" sz="2400" b="1" u="sng" dirty="0">
                <a:solidFill>
                  <a:srgbClr val="CC0000"/>
                </a:solidFill>
                <a:ea typeface="ＭＳ Ｐゴシック" charset="-128"/>
              </a:rPr>
              <a:t>nephrons</a:t>
            </a:r>
            <a:r>
              <a:rPr lang="en-US" sz="2400" b="1" dirty="0">
                <a:solidFill>
                  <a:srgbClr val="40458C"/>
                </a:solidFill>
                <a:ea typeface="ＭＳ Ｐゴシック" charset="-128"/>
              </a:rPr>
              <a:t> </a:t>
            </a:r>
            <a:br>
              <a:rPr lang="en-US" sz="2400" b="1" dirty="0">
                <a:solidFill>
                  <a:srgbClr val="40458C"/>
                </a:solidFill>
                <a:ea typeface="ＭＳ Ｐゴシック" charset="-128"/>
              </a:rPr>
            </a:br>
            <a:r>
              <a:rPr lang="en-US" sz="2400" b="1" dirty="0">
                <a:solidFill>
                  <a:srgbClr val="40458C"/>
                </a:solidFill>
                <a:ea typeface="ＭＳ Ｐゴシック" charset="-128"/>
              </a:rPr>
              <a:t>per kidney</a:t>
            </a:r>
          </a:p>
          <a:p>
            <a:pPr marL="342900" indent="-342900" defTabSz="914400" fontAlgn="base">
              <a:spcBef>
                <a:spcPct val="20000"/>
              </a:spcBef>
              <a:spcAft>
                <a:spcPct val="0"/>
              </a:spcAft>
              <a:buClr>
                <a:srgbClr val="0F116A"/>
              </a:buClr>
              <a:buSzPct val="120000"/>
              <a:buFont typeface="Wingdings" charset="2"/>
              <a:buChar char="§"/>
            </a:pPr>
            <a:r>
              <a:rPr lang="en-US" sz="2600" b="1" dirty="0">
                <a:solidFill>
                  <a:srgbClr val="0F116A"/>
                </a:solidFill>
              </a:rPr>
              <a:t>Function</a:t>
            </a:r>
          </a:p>
          <a:p>
            <a:pPr marL="742950" lvl="1" indent="-285750" defTabSz="914400" fontAlgn="base">
              <a:spcBef>
                <a:spcPct val="20000"/>
              </a:spcBef>
              <a:spcAft>
                <a:spcPct val="0"/>
              </a:spcAft>
              <a:buClr>
                <a:srgbClr val="40458C"/>
              </a:buClr>
              <a:buSzPct val="60000"/>
              <a:buFont typeface="Wingdings" charset="2"/>
              <a:buChar char="u"/>
            </a:pPr>
            <a:r>
              <a:rPr lang="en-US" sz="2400" b="1" dirty="0">
                <a:solidFill>
                  <a:srgbClr val="40458C"/>
                </a:solidFill>
                <a:ea typeface="ＭＳ Ｐゴシック" charset="-128"/>
              </a:rPr>
              <a:t>filter out urea &amp; other </a:t>
            </a:r>
            <a:br>
              <a:rPr lang="en-US" sz="2400" b="1" dirty="0">
                <a:solidFill>
                  <a:srgbClr val="40458C"/>
                </a:solidFill>
                <a:ea typeface="ＭＳ Ｐゴシック" charset="-128"/>
              </a:rPr>
            </a:br>
            <a:r>
              <a:rPr lang="en-US" sz="2400" b="1" dirty="0">
                <a:solidFill>
                  <a:srgbClr val="40458C"/>
                </a:solidFill>
                <a:ea typeface="ＭＳ Ｐゴシック" charset="-128"/>
              </a:rPr>
              <a:t>solutes (salt, sugar…)</a:t>
            </a:r>
          </a:p>
          <a:p>
            <a:pPr marL="742950" lvl="1" indent="-285750" defTabSz="914400" fontAlgn="base">
              <a:spcBef>
                <a:spcPct val="20000"/>
              </a:spcBef>
              <a:spcAft>
                <a:spcPct val="0"/>
              </a:spcAft>
              <a:buClr>
                <a:srgbClr val="40458C"/>
              </a:buClr>
              <a:buSzPct val="60000"/>
              <a:buFont typeface="Wingdings" charset="2"/>
              <a:buChar char="u"/>
            </a:pPr>
            <a:r>
              <a:rPr lang="en-US" sz="2400" b="1" u="sng" dirty="0">
                <a:solidFill>
                  <a:srgbClr val="CC0000"/>
                </a:solidFill>
                <a:ea typeface="ＭＳ Ｐゴシック" charset="-128"/>
              </a:rPr>
              <a:t>blood plasma filtered</a:t>
            </a:r>
            <a:r>
              <a:rPr lang="en-US" sz="2400" b="1" dirty="0">
                <a:solidFill>
                  <a:srgbClr val="40458C"/>
                </a:solidFill>
                <a:ea typeface="ＭＳ Ｐゴシック" charset="-128"/>
              </a:rPr>
              <a:t/>
            </a:r>
            <a:br>
              <a:rPr lang="en-US" sz="2400" b="1" dirty="0">
                <a:solidFill>
                  <a:srgbClr val="40458C"/>
                </a:solidFill>
                <a:ea typeface="ＭＳ Ｐゴシック" charset="-128"/>
              </a:rPr>
            </a:br>
            <a:r>
              <a:rPr lang="en-US" sz="2400" b="1" dirty="0">
                <a:solidFill>
                  <a:srgbClr val="40458C"/>
                </a:solidFill>
                <a:ea typeface="ＭＳ Ｐゴシック" charset="-128"/>
              </a:rPr>
              <a:t>into nephron</a:t>
            </a:r>
          </a:p>
          <a:p>
            <a:pPr marL="1085850" lvl="2" indent="-228600" defTabSz="914400" fontAlgn="base">
              <a:spcBef>
                <a:spcPct val="20000"/>
              </a:spcBef>
              <a:spcAft>
                <a:spcPct val="0"/>
              </a:spcAft>
              <a:buClr>
                <a:srgbClr val="6F89F7"/>
              </a:buClr>
              <a:buSzPct val="95000"/>
              <a:buFont typeface="Wingdings" charset="2"/>
              <a:buChar char="§"/>
            </a:pPr>
            <a:r>
              <a:rPr lang="en-US" sz="2000" b="1" dirty="0">
                <a:solidFill>
                  <a:srgbClr val="0F116A"/>
                </a:solidFill>
                <a:ea typeface="ＭＳ Ｐゴシック" charset="-128"/>
              </a:rPr>
              <a:t>high pressure flow</a:t>
            </a:r>
          </a:p>
          <a:p>
            <a:pPr marL="742950" lvl="1" indent="-285750" defTabSz="914400" fontAlgn="base">
              <a:spcBef>
                <a:spcPct val="20000"/>
              </a:spcBef>
              <a:spcAft>
                <a:spcPct val="0"/>
              </a:spcAft>
              <a:buClr>
                <a:srgbClr val="40458C"/>
              </a:buClr>
              <a:buSzPct val="60000"/>
              <a:buFont typeface="Wingdings" charset="2"/>
              <a:buChar char="u"/>
            </a:pPr>
            <a:r>
              <a:rPr lang="en-US" sz="2400" b="1" u="sng" dirty="0">
                <a:solidFill>
                  <a:srgbClr val="CC0000"/>
                </a:solidFill>
                <a:ea typeface="ＭＳ Ｐゴシック" charset="-128"/>
              </a:rPr>
              <a:t>selective reabsorption</a:t>
            </a:r>
            <a:r>
              <a:rPr lang="en-US" sz="2400" b="1" dirty="0">
                <a:solidFill>
                  <a:srgbClr val="40458C"/>
                </a:solidFill>
                <a:ea typeface="ＭＳ Ｐゴシック" charset="-128"/>
              </a:rPr>
              <a:t> of</a:t>
            </a:r>
            <a:br>
              <a:rPr lang="en-US" sz="2400" b="1" dirty="0">
                <a:solidFill>
                  <a:srgbClr val="40458C"/>
                </a:solidFill>
                <a:ea typeface="ＭＳ Ｐゴシック" charset="-128"/>
              </a:rPr>
            </a:br>
            <a:r>
              <a:rPr lang="en-US" sz="2400" b="1" dirty="0">
                <a:solidFill>
                  <a:srgbClr val="40458C"/>
                </a:solidFill>
                <a:ea typeface="ＭＳ Ｐゴシック" charset="-128"/>
              </a:rPr>
              <a:t>valuable solutes &amp; H</a:t>
            </a:r>
            <a:r>
              <a:rPr lang="en-US" sz="2400" b="1" baseline="-25000" dirty="0">
                <a:solidFill>
                  <a:srgbClr val="40458C"/>
                </a:solidFill>
                <a:ea typeface="ＭＳ Ｐゴシック" charset="-128"/>
              </a:rPr>
              <a:t>2</a:t>
            </a:r>
            <a:r>
              <a:rPr lang="en-US" sz="2400" b="1" dirty="0">
                <a:solidFill>
                  <a:srgbClr val="40458C"/>
                </a:solidFill>
                <a:ea typeface="ＭＳ Ｐゴシック" charset="-128"/>
              </a:rPr>
              <a:t>O </a:t>
            </a:r>
            <a:br>
              <a:rPr lang="en-US" sz="2400" b="1" dirty="0">
                <a:solidFill>
                  <a:srgbClr val="40458C"/>
                </a:solidFill>
                <a:ea typeface="ＭＳ Ｐゴシック" charset="-128"/>
              </a:rPr>
            </a:br>
            <a:r>
              <a:rPr lang="en-US" sz="2400" b="1" dirty="0">
                <a:solidFill>
                  <a:srgbClr val="40458C"/>
                </a:solidFill>
                <a:ea typeface="ＭＳ Ｐゴシック" charset="-128"/>
              </a:rPr>
              <a:t>back into bloodstream</a:t>
            </a:r>
          </a:p>
          <a:p>
            <a:pPr marL="1085850" lvl="2" indent="-228600" defTabSz="914400" fontAlgn="base">
              <a:spcBef>
                <a:spcPct val="20000"/>
              </a:spcBef>
              <a:spcAft>
                <a:spcPct val="0"/>
              </a:spcAft>
              <a:buClr>
                <a:srgbClr val="6F89F7"/>
              </a:buClr>
              <a:buSzPct val="95000"/>
              <a:buFont typeface="Wingdings" charset="2"/>
              <a:buChar char="§"/>
            </a:pPr>
            <a:r>
              <a:rPr lang="en-US" sz="2000" b="1" dirty="0">
                <a:solidFill>
                  <a:srgbClr val="0F116A"/>
                </a:solidFill>
                <a:ea typeface="ＭＳ Ｐゴシック" charset="-128"/>
              </a:rPr>
              <a:t>greater flexibility &amp; control</a:t>
            </a:r>
          </a:p>
        </p:txBody>
      </p:sp>
      <p:sp>
        <p:nvSpPr>
          <p:cNvPr id="463881" name="AutoShape 9"/>
          <p:cNvSpPr>
            <a:spLocks noChangeArrowheads="1"/>
          </p:cNvSpPr>
          <p:nvPr/>
        </p:nvSpPr>
        <p:spPr bwMode="auto">
          <a:xfrm>
            <a:off x="5200650" y="5922963"/>
            <a:ext cx="2362200" cy="898525"/>
          </a:xfrm>
          <a:prstGeom prst="wedgeEllipseCallout">
            <a:avLst>
              <a:gd name="adj1" fmla="val 73389"/>
              <a:gd name="adj2" fmla="val -54417"/>
            </a:avLst>
          </a:prstGeom>
          <a:solidFill>
            <a:srgbClr val="FFEA18"/>
          </a:solidFill>
          <a:ln w="38100">
            <a:solidFill>
              <a:srgbClr val="CC0000"/>
            </a:solidFill>
            <a:miter lim="800000"/>
            <a:headEnd/>
            <a:tailEnd/>
          </a:ln>
          <a:effectLst/>
        </p:spPr>
        <p:txBody>
          <a:bodyPr wrap="none" anchor="ctr">
            <a:prstTxWarp prst="textNoShape">
              <a:avLst/>
            </a:prstTxWarp>
          </a:bodyPr>
          <a:lstStyle/>
          <a:p>
            <a:pPr algn="ctr" defTabSz="914400" eaLnBrk="0" fontAlgn="base" hangingPunct="0">
              <a:lnSpc>
                <a:spcPct val="90000"/>
              </a:lnSpc>
              <a:spcBef>
                <a:spcPct val="0"/>
              </a:spcBef>
              <a:spcAft>
                <a:spcPct val="0"/>
              </a:spcAft>
            </a:pPr>
            <a:r>
              <a:rPr lang="en-US" b="1">
                <a:solidFill>
                  <a:srgbClr val="0F116A"/>
                </a:solidFill>
                <a:latin typeface="Comic Sans MS" charset="0"/>
              </a:rPr>
              <a:t>“counter current </a:t>
            </a:r>
          </a:p>
          <a:p>
            <a:pPr algn="ctr" defTabSz="914400" eaLnBrk="0" fontAlgn="base" hangingPunct="0">
              <a:lnSpc>
                <a:spcPct val="90000"/>
              </a:lnSpc>
              <a:spcBef>
                <a:spcPct val="0"/>
              </a:spcBef>
              <a:spcAft>
                <a:spcPct val="0"/>
              </a:spcAft>
            </a:pPr>
            <a:r>
              <a:rPr lang="en-US" b="1">
                <a:solidFill>
                  <a:srgbClr val="0F116A"/>
                </a:solidFill>
                <a:latin typeface="Comic Sans MS" charset="0"/>
              </a:rPr>
              <a:t>exchange system”</a:t>
            </a:r>
          </a:p>
        </p:txBody>
      </p:sp>
      <p:pic>
        <p:nvPicPr>
          <p:cNvPr id="463882" name="Picture 10" descr="penguinL"/>
          <p:cNvPicPr>
            <a:picLocks noChangeAspect="1" noChangeArrowheads="1"/>
          </p:cNvPicPr>
          <p:nvPr/>
        </p:nvPicPr>
        <mc:AlternateContent xmlns:mc="http://schemas.openxmlformats.org/markup-compatibility/2006">
          <mc:Choice xmlns:ma="http://schemas.microsoft.com/office/mac/drawingml/2008/main" xmlns:mv="urn:schemas-microsoft-com:mac:vml" xmlns="" Requires="ma">
            <p:blipFill>
              <a:blip r:embed="rId7"/>
              <a:srcRect/>
              <a:stretch>
                <a:fillRect/>
              </a:stretch>
            </p:blipFill>
          </mc:Choice>
          <mc:Fallback>
            <p:blipFill>
              <a:blip r:embed="rId8"/>
              <a:srcRect/>
              <a:stretch>
                <a:fillRect/>
              </a:stretch>
            </p:blipFill>
          </mc:Fallback>
        </mc:AlternateContent>
        <p:spPr bwMode="auto">
          <a:xfrm>
            <a:off x="7866063" y="5535613"/>
            <a:ext cx="1274762" cy="1295400"/>
          </a:xfrm>
          <a:prstGeom prst="rect">
            <a:avLst/>
          </a:prstGeom>
          <a:noFill/>
        </p:spPr>
      </p:pic>
      <p:sp>
        <p:nvSpPr>
          <p:cNvPr id="463883" name="Freeform 11"/>
          <p:cNvSpPr>
            <a:spLocks/>
          </p:cNvSpPr>
          <p:nvPr/>
        </p:nvSpPr>
        <p:spPr bwMode="auto">
          <a:xfrm>
            <a:off x="7726363" y="2655888"/>
            <a:ext cx="104775" cy="882650"/>
          </a:xfrm>
          <a:custGeom>
            <a:avLst/>
            <a:gdLst/>
            <a:ahLst/>
            <a:cxnLst>
              <a:cxn ang="0">
                <a:pos x="9" y="556"/>
              </a:cxn>
              <a:cxn ang="0">
                <a:pos x="9" y="254"/>
              </a:cxn>
              <a:cxn ang="0">
                <a:pos x="66" y="0"/>
              </a:cxn>
            </a:cxnLst>
            <a:rect l="0" t="0" r="r" b="b"/>
            <a:pathLst>
              <a:path w="66" h="556">
                <a:moveTo>
                  <a:pt x="9" y="556"/>
                </a:moveTo>
                <a:cubicBezTo>
                  <a:pt x="4" y="451"/>
                  <a:pt x="0" y="347"/>
                  <a:pt x="9" y="254"/>
                </a:cubicBezTo>
                <a:cubicBezTo>
                  <a:pt x="18" y="161"/>
                  <a:pt x="56" y="42"/>
                  <a:pt x="66" y="0"/>
                </a:cubicBezTo>
              </a:path>
            </a:pathLst>
          </a:custGeom>
          <a:noFill/>
          <a:ln w="28575" cap="flat" cmpd="sng">
            <a:solidFill>
              <a:srgbClr val="000000"/>
            </a:solidFill>
            <a:prstDash val="solid"/>
            <a:round/>
            <a:headEnd type="none" w="med" len="med"/>
            <a:tailEnd type="stealth"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63884" name="Freeform 12"/>
          <p:cNvSpPr>
            <a:spLocks/>
          </p:cNvSpPr>
          <p:nvPr/>
        </p:nvSpPr>
        <p:spPr bwMode="auto">
          <a:xfrm rot="11247882" flipH="1">
            <a:off x="6905625" y="2465388"/>
            <a:ext cx="104775" cy="882650"/>
          </a:xfrm>
          <a:custGeom>
            <a:avLst/>
            <a:gdLst/>
            <a:ahLst/>
            <a:cxnLst>
              <a:cxn ang="0">
                <a:pos x="9" y="556"/>
              </a:cxn>
              <a:cxn ang="0">
                <a:pos x="9" y="254"/>
              </a:cxn>
              <a:cxn ang="0">
                <a:pos x="66" y="0"/>
              </a:cxn>
            </a:cxnLst>
            <a:rect l="0" t="0" r="r" b="b"/>
            <a:pathLst>
              <a:path w="66" h="556">
                <a:moveTo>
                  <a:pt x="9" y="556"/>
                </a:moveTo>
                <a:cubicBezTo>
                  <a:pt x="4" y="451"/>
                  <a:pt x="0" y="347"/>
                  <a:pt x="9" y="254"/>
                </a:cubicBezTo>
                <a:cubicBezTo>
                  <a:pt x="18" y="161"/>
                  <a:pt x="56" y="42"/>
                  <a:pt x="66" y="0"/>
                </a:cubicBezTo>
              </a:path>
            </a:pathLst>
          </a:custGeom>
          <a:noFill/>
          <a:ln w="28575" cap="flat" cmpd="sng">
            <a:solidFill>
              <a:srgbClr val="000000"/>
            </a:solidFill>
            <a:prstDash val="solid"/>
            <a:round/>
            <a:headEnd type="none" w="med" len="med"/>
            <a:tailEnd type="stealth"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63885" name="Freeform 13"/>
          <p:cNvSpPr>
            <a:spLocks/>
          </p:cNvSpPr>
          <p:nvPr/>
        </p:nvSpPr>
        <p:spPr bwMode="auto">
          <a:xfrm>
            <a:off x="7931150" y="3332163"/>
            <a:ext cx="182563" cy="738187"/>
          </a:xfrm>
          <a:custGeom>
            <a:avLst/>
            <a:gdLst/>
            <a:ahLst/>
            <a:cxnLst>
              <a:cxn ang="0">
                <a:pos x="52" y="5"/>
              </a:cxn>
              <a:cxn ang="0">
                <a:pos x="0" y="384"/>
              </a:cxn>
              <a:cxn ang="0">
                <a:pos x="24" y="465"/>
              </a:cxn>
              <a:cxn ang="0">
                <a:pos x="81" y="417"/>
              </a:cxn>
              <a:cxn ang="0">
                <a:pos x="115" y="0"/>
              </a:cxn>
              <a:cxn ang="0">
                <a:pos x="52" y="5"/>
              </a:cxn>
            </a:cxnLst>
            <a:rect l="0" t="0" r="r" b="b"/>
            <a:pathLst>
              <a:path w="115" h="465">
                <a:moveTo>
                  <a:pt x="52" y="5"/>
                </a:moveTo>
                <a:lnTo>
                  <a:pt x="0" y="384"/>
                </a:lnTo>
                <a:lnTo>
                  <a:pt x="24" y="465"/>
                </a:lnTo>
                <a:cubicBezTo>
                  <a:pt x="82" y="420"/>
                  <a:pt x="81" y="445"/>
                  <a:pt x="81" y="417"/>
                </a:cubicBezTo>
                <a:lnTo>
                  <a:pt x="115" y="0"/>
                </a:lnTo>
                <a:lnTo>
                  <a:pt x="52" y="5"/>
                </a:lnTo>
                <a:close/>
              </a:path>
            </a:pathLst>
          </a:custGeom>
          <a:solidFill>
            <a:schemeClr val="bg1"/>
          </a:solidFill>
          <a:ln w="9525" cap="flat" cmpd="sng">
            <a:noFill/>
            <a:prstDash val="solid"/>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63886" name="Freeform 14"/>
          <p:cNvSpPr>
            <a:spLocks/>
          </p:cNvSpPr>
          <p:nvPr/>
        </p:nvSpPr>
        <p:spPr bwMode="auto">
          <a:xfrm>
            <a:off x="7961313" y="3281363"/>
            <a:ext cx="98425" cy="730250"/>
          </a:xfrm>
          <a:custGeom>
            <a:avLst/>
            <a:gdLst/>
            <a:ahLst/>
            <a:cxnLst>
              <a:cxn ang="0">
                <a:pos x="62" y="0"/>
              </a:cxn>
              <a:cxn ang="0">
                <a:pos x="38" y="230"/>
              </a:cxn>
              <a:cxn ang="0">
                <a:pos x="0" y="460"/>
              </a:cxn>
            </a:cxnLst>
            <a:rect l="0" t="0" r="r" b="b"/>
            <a:pathLst>
              <a:path w="62" h="460">
                <a:moveTo>
                  <a:pt x="62" y="0"/>
                </a:moveTo>
                <a:cubicBezTo>
                  <a:pt x="55" y="76"/>
                  <a:pt x="48" y="153"/>
                  <a:pt x="38" y="230"/>
                </a:cubicBezTo>
                <a:cubicBezTo>
                  <a:pt x="28" y="307"/>
                  <a:pt x="14" y="383"/>
                  <a:pt x="0" y="460"/>
                </a:cubicBezTo>
              </a:path>
            </a:pathLst>
          </a:custGeom>
          <a:solidFill>
            <a:schemeClr val="bg1"/>
          </a:solidFill>
          <a:ln w="28575" cap="flat" cmpd="sng">
            <a:solidFill>
              <a:srgbClr val="CC0000"/>
            </a:solidFill>
            <a:prstDash val="solid"/>
            <a:round/>
            <a:headEnd type="none" w="med" len="med"/>
            <a:tailEnd type="stealth"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63887" name="Freeform 15"/>
          <p:cNvSpPr>
            <a:spLocks/>
          </p:cNvSpPr>
          <p:nvPr/>
        </p:nvSpPr>
        <p:spPr bwMode="auto">
          <a:xfrm>
            <a:off x="6500813" y="3590925"/>
            <a:ext cx="320675" cy="885825"/>
          </a:xfrm>
          <a:custGeom>
            <a:avLst/>
            <a:gdLst/>
            <a:ahLst/>
            <a:cxnLst>
              <a:cxn ang="0">
                <a:pos x="115" y="48"/>
              </a:cxn>
              <a:cxn ang="0">
                <a:pos x="148" y="154"/>
              </a:cxn>
              <a:cxn ang="0">
                <a:pos x="153" y="259"/>
              </a:cxn>
              <a:cxn ang="0">
                <a:pos x="148" y="331"/>
              </a:cxn>
              <a:cxn ang="0">
                <a:pos x="177" y="446"/>
              </a:cxn>
              <a:cxn ang="0">
                <a:pos x="163" y="537"/>
              </a:cxn>
              <a:cxn ang="0">
                <a:pos x="129" y="542"/>
              </a:cxn>
              <a:cxn ang="0">
                <a:pos x="0" y="0"/>
              </a:cxn>
              <a:cxn ang="0">
                <a:pos x="96" y="5"/>
              </a:cxn>
              <a:cxn ang="0">
                <a:pos x="115" y="48"/>
              </a:cxn>
            </a:cxnLst>
            <a:rect l="0" t="0" r="r" b="b"/>
            <a:pathLst>
              <a:path w="202" h="558">
                <a:moveTo>
                  <a:pt x="115" y="48"/>
                </a:moveTo>
                <a:cubicBezTo>
                  <a:pt x="148" y="150"/>
                  <a:pt x="148" y="113"/>
                  <a:pt x="148" y="154"/>
                </a:cubicBezTo>
                <a:lnTo>
                  <a:pt x="153" y="259"/>
                </a:lnTo>
                <a:lnTo>
                  <a:pt x="148" y="331"/>
                </a:lnTo>
                <a:cubicBezTo>
                  <a:pt x="177" y="442"/>
                  <a:pt x="177" y="403"/>
                  <a:pt x="177" y="446"/>
                </a:cubicBezTo>
                <a:cubicBezTo>
                  <a:pt x="200" y="558"/>
                  <a:pt x="202" y="492"/>
                  <a:pt x="163" y="537"/>
                </a:cubicBezTo>
                <a:lnTo>
                  <a:pt x="129" y="542"/>
                </a:lnTo>
                <a:lnTo>
                  <a:pt x="0" y="0"/>
                </a:lnTo>
                <a:lnTo>
                  <a:pt x="96" y="5"/>
                </a:lnTo>
                <a:lnTo>
                  <a:pt x="115" y="48"/>
                </a:lnTo>
                <a:close/>
              </a:path>
            </a:pathLst>
          </a:custGeom>
          <a:solidFill>
            <a:schemeClr val="bg1"/>
          </a:solidFill>
          <a:ln w="9525" cap="flat" cmpd="sng">
            <a:noFill/>
            <a:prstDash val="solid"/>
            <a:round/>
            <a:headEnd/>
            <a:tailEn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63888" name="Freeform 16"/>
          <p:cNvSpPr>
            <a:spLocks/>
          </p:cNvSpPr>
          <p:nvPr/>
        </p:nvSpPr>
        <p:spPr bwMode="auto">
          <a:xfrm rot="-11431915">
            <a:off x="6597650" y="3287713"/>
            <a:ext cx="98425" cy="730250"/>
          </a:xfrm>
          <a:custGeom>
            <a:avLst/>
            <a:gdLst/>
            <a:ahLst/>
            <a:cxnLst>
              <a:cxn ang="0">
                <a:pos x="62" y="0"/>
              </a:cxn>
              <a:cxn ang="0">
                <a:pos x="38" y="230"/>
              </a:cxn>
              <a:cxn ang="0">
                <a:pos x="0" y="460"/>
              </a:cxn>
            </a:cxnLst>
            <a:rect l="0" t="0" r="r" b="b"/>
            <a:pathLst>
              <a:path w="62" h="460">
                <a:moveTo>
                  <a:pt x="62" y="0"/>
                </a:moveTo>
                <a:cubicBezTo>
                  <a:pt x="55" y="76"/>
                  <a:pt x="48" y="153"/>
                  <a:pt x="38" y="230"/>
                </a:cubicBezTo>
                <a:cubicBezTo>
                  <a:pt x="28" y="307"/>
                  <a:pt x="14" y="383"/>
                  <a:pt x="0" y="460"/>
                </a:cubicBezTo>
              </a:path>
            </a:pathLst>
          </a:custGeom>
          <a:solidFill>
            <a:schemeClr val="bg1"/>
          </a:solidFill>
          <a:ln w="28575" cap="flat" cmpd="sng">
            <a:solidFill>
              <a:srgbClr val="CC0000"/>
            </a:solidFill>
            <a:prstDash val="solid"/>
            <a:round/>
            <a:headEnd type="none" w="med" len="med"/>
            <a:tailEnd type="stealth" w="med" len="med"/>
          </a:ln>
          <a:effectLst/>
        </p:spPr>
        <p:txBody>
          <a:bodyPr wrap="none" anchor="ctr">
            <a:prstTxWarp prst="textNoShape">
              <a:avLst/>
            </a:prstTxWarp>
          </a:bodyPr>
          <a:lstStyle/>
          <a:p>
            <a:pPr algn="ctr" defTabSz="914400" eaLnBrk="0" fontAlgn="base" hangingPunct="0">
              <a:spcBef>
                <a:spcPct val="0"/>
              </a:spcBef>
              <a:spcAft>
                <a:spcPct val="0"/>
              </a:spcAft>
            </a:pPr>
            <a:endParaRPr lang="en-US" sz="2400">
              <a:solidFill>
                <a:srgbClr val="40458C"/>
              </a:solidFill>
            </a:endParaRPr>
          </a:p>
        </p:txBody>
      </p:sp>
      <p:sp>
        <p:nvSpPr>
          <p:cNvPr id="463889" name="AutoShape 17"/>
          <p:cNvSpPr>
            <a:spLocks noChangeArrowheads="1"/>
          </p:cNvSpPr>
          <p:nvPr/>
        </p:nvSpPr>
        <p:spPr bwMode="auto">
          <a:xfrm>
            <a:off x="5208588" y="4645025"/>
            <a:ext cx="2643187" cy="1219200"/>
          </a:xfrm>
          <a:prstGeom prst="wedgeEllipseCallout">
            <a:avLst>
              <a:gd name="adj1" fmla="val 61412"/>
              <a:gd name="adj2" fmla="val 41407"/>
            </a:avLst>
          </a:prstGeom>
          <a:solidFill>
            <a:srgbClr val="FFEA18"/>
          </a:solidFill>
          <a:ln w="38100">
            <a:solidFill>
              <a:srgbClr val="CC0000"/>
            </a:solidFill>
            <a:miter lim="800000"/>
            <a:headEnd/>
            <a:tailEnd/>
          </a:ln>
          <a:effectLst/>
        </p:spPr>
        <p:txBody>
          <a:bodyPr wrap="none" anchor="ctr">
            <a:prstTxWarp prst="textNoShape">
              <a:avLst/>
            </a:prstTxWarp>
          </a:bodyPr>
          <a:lstStyle/>
          <a:p>
            <a:pPr algn="ctr" defTabSz="914400" eaLnBrk="0" fontAlgn="base" hangingPunct="0">
              <a:lnSpc>
                <a:spcPct val="90000"/>
              </a:lnSpc>
              <a:spcBef>
                <a:spcPct val="0"/>
              </a:spcBef>
              <a:spcAft>
                <a:spcPct val="0"/>
              </a:spcAft>
            </a:pPr>
            <a:r>
              <a:rPr lang="en-US" b="1">
                <a:solidFill>
                  <a:srgbClr val="0F116A"/>
                </a:solidFill>
                <a:latin typeface="Comic Sans MS" charset="0"/>
              </a:rPr>
              <a:t>why</a:t>
            </a:r>
            <a:br>
              <a:rPr lang="en-US" b="1">
                <a:solidFill>
                  <a:srgbClr val="0F116A"/>
                </a:solidFill>
                <a:latin typeface="Comic Sans MS" charset="0"/>
              </a:rPr>
            </a:br>
            <a:r>
              <a:rPr lang="en-US" b="1">
                <a:solidFill>
                  <a:srgbClr val="0F116A"/>
                </a:solidFill>
                <a:latin typeface="Comic Sans MS" charset="0"/>
              </a:rPr>
              <a:t>selective </a:t>
            </a:r>
            <a:r>
              <a:rPr lang="en-US" b="1" u="sng">
                <a:solidFill>
                  <a:srgbClr val="0F116A"/>
                </a:solidFill>
                <a:latin typeface="Comic Sans MS" charset="0"/>
              </a:rPr>
              <a:t>reabsorption</a:t>
            </a:r>
            <a:r>
              <a:rPr lang="en-US" b="1">
                <a:solidFill>
                  <a:srgbClr val="0F116A"/>
                </a:solidFill>
                <a:latin typeface="Comic Sans MS" charset="0"/>
              </a:rPr>
              <a:t/>
            </a:r>
            <a:br>
              <a:rPr lang="en-US" b="1">
                <a:solidFill>
                  <a:srgbClr val="0F116A"/>
                </a:solidFill>
                <a:latin typeface="Comic Sans MS" charset="0"/>
              </a:rPr>
            </a:br>
            <a:r>
              <a:rPr lang="en-US" b="1">
                <a:solidFill>
                  <a:srgbClr val="0F116A"/>
                </a:solidFill>
                <a:latin typeface="Comic Sans MS" charset="0"/>
              </a:rPr>
              <a:t>&amp; not selective</a:t>
            </a:r>
            <a:br>
              <a:rPr lang="en-US" b="1">
                <a:solidFill>
                  <a:srgbClr val="0F116A"/>
                </a:solidFill>
                <a:latin typeface="Comic Sans MS" charset="0"/>
              </a:rPr>
            </a:br>
            <a:r>
              <a:rPr lang="en-US" b="1" u="sng">
                <a:solidFill>
                  <a:srgbClr val="0F116A"/>
                </a:solidFill>
                <a:latin typeface="Comic Sans MS" charset="0"/>
              </a:rPr>
              <a:t>filtration</a:t>
            </a:r>
            <a:r>
              <a:rPr lang="en-US" b="1">
                <a:solidFill>
                  <a:srgbClr val="0F116A"/>
                </a:solidFill>
                <a:latin typeface="Comic Sans MS" charset="0"/>
              </a:rPr>
              <a:t>? </a:t>
            </a:r>
          </a:p>
        </p:txBody>
      </p:sp>
    </p:spTree>
    <p:extLst>
      <p:ext uri="{BB962C8B-B14F-4D97-AF65-F5344CB8AC3E}">
        <p14:creationId xmlns:p14="http://schemas.microsoft.com/office/powerpoint/2010/main" val="5641259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63629" y="211756"/>
            <a:ext cx="8826367" cy="6487427"/>
          </a:xfrm>
          <a:solidFill>
            <a:srgbClr val="CCFFCC"/>
          </a:solidFill>
        </p:spPr>
        <p:txBody>
          <a:bodyPr>
            <a:normAutofit/>
          </a:bodyPr>
          <a:lstStyle/>
          <a:p>
            <a:pPr algn="l"/>
            <a:r>
              <a:rPr lang="en-US" u="sng" dirty="0" smtClean="0"/>
              <a:t>WHAT YOU MUST KNOW:</a:t>
            </a:r>
            <a:br>
              <a:rPr lang="en-US" u="sng" dirty="0" smtClean="0"/>
            </a:br>
            <a:r>
              <a:rPr lang="en-US" sz="3600" dirty="0" smtClean="0"/>
              <a:t>1. The importance of homeostasis from a cell to an organism to an ecosystem.</a:t>
            </a:r>
            <a:br>
              <a:rPr lang="en-US" sz="3600" dirty="0" smtClean="0"/>
            </a:br>
            <a:r>
              <a:rPr lang="en-US" sz="3600" dirty="0" smtClean="0"/>
              <a:t>2. How feedback systems control homeostasis.</a:t>
            </a:r>
            <a:br>
              <a:rPr lang="en-US" sz="3600" dirty="0" smtClean="0"/>
            </a:br>
            <a:r>
              <a:rPr lang="en-US" sz="3600" dirty="0" smtClean="0"/>
              <a:t>3. Examples of positive and negative feedback.</a:t>
            </a:r>
            <a:br>
              <a:rPr lang="en-US" sz="3600" dirty="0" smtClean="0"/>
            </a:br>
            <a:r>
              <a:rPr lang="en-US" sz="3600" dirty="0" smtClean="0"/>
              <a:t>4. How systems are affected by disruptions in homeostasis.</a:t>
            </a:r>
            <a:r>
              <a:rPr lang="en-US" sz="3600" dirty="0"/>
              <a:t/>
            </a:r>
            <a:br>
              <a:rPr lang="en-US" sz="3600" dirty="0"/>
            </a:br>
            <a:r>
              <a:rPr lang="en-US" sz="3600" dirty="0" smtClean="0"/>
              <a:t>5. How structures (adaptations) have evolved to maintain homeostasis showing common ancestry.</a:t>
            </a:r>
            <a:endParaRPr lang="en-US" dirty="0"/>
          </a:p>
        </p:txBody>
      </p:sp>
    </p:spTree>
    <p:extLst>
      <p:ext uri="{BB962C8B-B14F-4D97-AF65-F5344CB8AC3E}">
        <p14:creationId xmlns:p14="http://schemas.microsoft.com/office/powerpoint/2010/main" val="587817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FFFF"/>
          </a:solidFill>
        </p:spPr>
        <p:txBody>
          <a:bodyPr/>
          <a:lstStyle/>
          <a:p>
            <a:r>
              <a:rPr lang="en-US" dirty="0" smtClean="0"/>
              <a:t>Feedback Loops</a:t>
            </a:r>
            <a:endParaRPr lang="en-US" dirty="0"/>
          </a:p>
        </p:txBody>
      </p:sp>
      <p:sp>
        <p:nvSpPr>
          <p:cNvPr id="3" name="Content Placeholder 2"/>
          <p:cNvSpPr>
            <a:spLocks noGrp="1"/>
          </p:cNvSpPr>
          <p:nvPr>
            <p:ph idx="1"/>
          </p:nvPr>
        </p:nvSpPr>
        <p:spPr/>
        <p:txBody>
          <a:bodyPr>
            <a:normAutofit/>
          </a:bodyPr>
          <a:lstStyle/>
          <a:p>
            <a:r>
              <a:rPr lang="en-US" dirty="0" smtClean="0"/>
              <a:t>Used at all levels of organization in living systems.</a:t>
            </a:r>
          </a:p>
          <a:p>
            <a:r>
              <a:rPr lang="en-US" dirty="0" smtClean="0"/>
              <a:t>Two types:</a:t>
            </a:r>
          </a:p>
          <a:p>
            <a:pPr marL="971550" lvl="1" indent="-514350">
              <a:buFont typeface="+mj-lt"/>
              <a:buAutoNum type="arabicPeriod"/>
            </a:pPr>
            <a:r>
              <a:rPr lang="en-US" sz="3200" dirty="0" smtClean="0">
                <a:solidFill>
                  <a:srgbClr val="FF0000"/>
                </a:solidFill>
              </a:rPr>
              <a:t>Negative Feedback</a:t>
            </a:r>
          </a:p>
          <a:p>
            <a:pPr marL="971550" lvl="1" indent="-514350">
              <a:buFont typeface="+mj-lt"/>
              <a:buAutoNum type="arabicPeriod"/>
            </a:pPr>
            <a:r>
              <a:rPr lang="en-US" sz="3200" dirty="0" smtClean="0">
                <a:solidFill>
                  <a:srgbClr val="0000FF"/>
                </a:solidFill>
              </a:rPr>
              <a:t>Positive Feedback</a:t>
            </a:r>
            <a:endParaRPr lang="en-US" sz="3200" dirty="0">
              <a:solidFill>
                <a:srgbClr val="0000FF"/>
              </a:solidFill>
            </a:endParaRPr>
          </a:p>
        </p:txBody>
      </p:sp>
      <p:pic>
        <p:nvPicPr>
          <p:cNvPr id="4" name="Picture 3" descr="01-04_ContrlSystem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7881" y="2660952"/>
            <a:ext cx="4506119" cy="3678465"/>
          </a:xfrm>
          <a:prstGeom prst="rect">
            <a:avLst/>
          </a:prstGeom>
        </p:spPr>
      </p:pic>
    </p:spTree>
    <p:extLst>
      <p:ext uri="{BB962C8B-B14F-4D97-AF65-F5344CB8AC3E}">
        <p14:creationId xmlns:p14="http://schemas.microsoft.com/office/powerpoint/2010/main" val="3813227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50"/>
          </a:solidFill>
        </p:spPr>
        <p:txBody>
          <a:bodyPr/>
          <a:lstStyle/>
          <a:p>
            <a:r>
              <a:rPr lang="en-US" b="1" dirty="0" smtClean="0">
                <a:solidFill>
                  <a:srgbClr val="FF0000"/>
                </a:solidFill>
              </a:rPr>
              <a:t>Negative Feedback</a:t>
            </a:r>
            <a:endParaRPr lang="en-US" b="1"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They regulate systems or processes</a:t>
            </a:r>
          </a:p>
          <a:p>
            <a:r>
              <a:rPr lang="en-US" dirty="0" smtClean="0"/>
              <a:t>Maintains homeostasis at a set point or range</a:t>
            </a:r>
          </a:p>
          <a:p>
            <a:r>
              <a:rPr lang="en-US" dirty="0" smtClean="0"/>
              <a:t>The response (</a:t>
            </a:r>
            <a:r>
              <a:rPr lang="en-US" i="1" dirty="0" smtClean="0"/>
              <a:t>or feedback</a:t>
            </a:r>
            <a:r>
              <a:rPr lang="en-US" dirty="0" smtClean="0"/>
              <a:t>) to the stimulus </a:t>
            </a:r>
            <a:r>
              <a:rPr lang="en-US" u="sng" dirty="0" smtClean="0">
                <a:solidFill>
                  <a:srgbClr val="0070C0"/>
                </a:solidFill>
              </a:rPr>
              <a:t>decreases</a:t>
            </a:r>
            <a:r>
              <a:rPr lang="en-US" dirty="0" smtClean="0">
                <a:solidFill>
                  <a:srgbClr val="0070C0"/>
                </a:solidFill>
              </a:rPr>
              <a:t> </a:t>
            </a:r>
            <a:r>
              <a:rPr lang="en-US" dirty="0" smtClean="0"/>
              <a:t>the occurrence of the stimulus or is opposite of the stimulus.</a:t>
            </a:r>
          </a:p>
          <a:p>
            <a:pPr lvl="1"/>
            <a:r>
              <a:rPr lang="en-US" i="1" dirty="0" smtClean="0"/>
              <a:t>Examples: Lac operon, temperature regulation, plant responses to water limitations, population growth, blood sugar and blood calcium regulation</a:t>
            </a:r>
            <a:endParaRPr lang="en-US" dirty="0"/>
          </a:p>
        </p:txBody>
      </p:sp>
    </p:spTree>
    <p:extLst>
      <p:ext uri="{BB962C8B-B14F-4D97-AF65-F5344CB8AC3E}">
        <p14:creationId xmlns:p14="http://schemas.microsoft.com/office/powerpoint/2010/main" val="165966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65608"/>
            <a:ext cx="4881957" cy="2892392"/>
          </a:xfrm>
          <a:prstGeom prst="rect">
            <a:avLst/>
          </a:prstGeom>
        </p:spPr>
      </p:pic>
      <p:pic>
        <p:nvPicPr>
          <p:cNvPr id="10" name="Picture 9" descr="image045.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4766439" cy="3807155"/>
          </a:xfrm>
          <a:prstGeom prst="rect">
            <a:avLst/>
          </a:prstGeom>
        </p:spPr>
      </p:pic>
      <p:pic>
        <p:nvPicPr>
          <p:cNvPr id="12" name="Picture 11" descr="32-02.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7899" y="298384"/>
            <a:ext cx="4069908" cy="6314173"/>
          </a:xfrm>
          <a:prstGeom prst="rect">
            <a:avLst/>
          </a:prstGeom>
        </p:spPr>
      </p:pic>
    </p:spTree>
    <p:extLst>
      <p:ext uri="{BB962C8B-B14F-4D97-AF65-F5344CB8AC3E}">
        <p14:creationId xmlns:p14="http://schemas.microsoft.com/office/powerpoint/2010/main" val="2067739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950" y="274638"/>
            <a:ext cx="5296703" cy="1143000"/>
          </a:xfrm>
          <a:solidFill>
            <a:srgbClr val="FFFF00"/>
          </a:solidFill>
        </p:spPr>
        <p:txBody>
          <a:bodyPr>
            <a:normAutofit/>
          </a:bodyPr>
          <a:lstStyle/>
          <a:p>
            <a:r>
              <a:rPr lang="en-US" b="1" dirty="0" smtClean="0">
                <a:solidFill>
                  <a:srgbClr val="0000FF"/>
                </a:solidFill>
              </a:rPr>
              <a:t>Positive Feedback</a:t>
            </a:r>
            <a:endParaRPr lang="en-US" b="1" dirty="0">
              <a:solidFill>
                <a:srgbClr val="0000FF"/>
              </a:solidFill>
            </a:endParaRPr>
          </a:p>
        </p:txBody>
      </p:sp>
      <p:sp>
        <p:nvSpPr>
          <p:cNvPr id="3" name="Content Placeholder 2"/>
          <p:cNvSpPr>
            <a:spLocks noGrp="1"/>
          </p:cNvSpPr>
          <p:nvPr>
            <p:ph idx="1"/>
          </p:nvPr>
        </p:nvSpPr>
        <p:spPr>
          <a:xfrm>
            <a:off x="285950" y="1417638"/>
            <a:ext cx="8229600" cy="4525963"/>
          </a:xfrm>
        </p:spPr>
        <p:txBody>
          <a:bodyPr/>
          <a:lstStyle/>
          <a:p>
            <a:r>
              <a:rPr lang="en-US" dirty="0" smtClean="0"/>
              <a:t>Amplifying in nature</a:t>
            </a:r>
          </a:p>
          <a:p>
            <a:r>
              <a:rPr lang="en-US" dirty="0" smtClean="0"/>
              <a:t>The response is to </a:t>
            </a:r>
            <a:r>
              <a:rPr lang="en-US" u="sng" dirty="0" smtClean="0">
                <a:solidFill>
                  <a:srgbClr val="7030A0"/>
                </a:solidFill>
              </a:rPr>
              <a:t>amplify</a:t>
            </a:r>
            <a:r>
              <a:rPr lang="en-US" dirty="0" smtClean="0"/>
              <a:t> or </a:t>
            </a:r>
            <a:r>
              <a:rPr lang="en-US" u="sng" dirty="0" smtClean="0">
                <a:solidFill>
                  <a:srgbClr val="7030A0"/>
                </a:solidFill>
              </a:rPr>
              <a:t>increase</a:t>
            </a:r>
            <a:r>
              <a:rPr lang="en-US" dirty="0" smtClean="0">
                <a:solidFill>
                  <a:srgbClr val="7030A0"/>
                </a:solidFill>
              </a:rPr>
              <a:t> </a:t>
            </a:r>
            <a:r>
              <a:rPr lang="en-US" dirty="0" smtClean="0"/>
              <a:t>the occurrence of the stimulus.</a:t>
            </a:r>
          </a:p>
          <a:p>
            <a:pPr lvl="1"/>
            <a:r>
              <a:rPr lang="en-US" i="1" dirty="0" smtClean="0"/>
              <a:t>Examples:  labor, fruit ripening and lactation in mammals</a:t>
            </a:r>
            <a:endParaRPr lang="en-US" i="1" dirty="0"/>
          </a:p>
        </p:txBody>
      </p:sp>
      <p:pic>
        <p:nvPicPr>
          <p:cNvPr id="4" name="Picture 3" descr="images-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3104" y="3633907"/>
            <a:ext cx="3710402" cy="3037144"/>
          </a:xfrm>
          <a:prstGeom prst="rect">
            <a:avLst/>
          </a:prstGeom>
        </p:spPr>
      </p:pic>
      <p:pic>
        <p:nvPicPr>
          <p:cNvPr id="5" name="Picture 4" descr="Unknow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950" y="4218753"/>
            <a:ext cx="4327585" cy="2452298"/>
          </a:xfrm>
          <a:prstGeom prst="rect">
            <a:avLst/>
          </a:prstGeom>
        </p:spPr>
      </p:pic>
      <p:pic>
        <p:nvPicPr>
          <p:cNvPr id="6" name="Picture 5" descr="banana_ripeningchar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5078" y="274638"/>
            <a:ext cx="3316089" cy="1765818"/>
          </a:xfrm>
          <a:prstGeom prst="rect">
            <a:avLst/>
          </a:prstGeom>
        </p:spPr>
      </p:pic>
    </p:spTree>
    <p:extLst>
      <p:ext uri="{BB962C8B-B14F-4D97-AF65-F5344CB8AC3E}">
        <p14:creationId xmlns:p14="http://schemas.microsoft.com/office/powerpoint/2010/main" val="8629435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FFFF"/>
          </a:solidFill>
        </p:spPr>
        <p:txBody>
          <a:bodyPr/>
          <a:lstStyle/>
          <a:p>
            <a:r>
              <a:rPr lang="en-US" dirty="0" smtClean="0"/>
              <a:t>Effects of Disruptions</a:t>
            </a:r>
            <a:endParaRPr lang="en-US" dirty="0"/>
          </a:p>
        </p:txBody>
      </p:sp>
      <p:sp>
        <p:nvSpPr>
          <p:cNvPr id="3" name="Content Placeholder 2"/>
          <p:cNvSpPr>
            <a:spLocks noGrp="1"/>
          </p:cNvSpPr>
          <p:nvPr>
            <p:ph idx="1"/>
          </p:nvPr>
        </p:nvSpPr>
        <p:spPr>
          <a:xfrm>
            <a:off x="457200" y="1600200"/>
            <a:ext cx="8229600" cy="5031606"/>
          </a:xfrm>
        </p:spPr>
        <p:txBody>
          <a:bodyPr/>
          <a:lstStyle/>
          <a:p>
            <a:r>
              <a:rPr lang="en-US" dirty="0" smtClean="0"/>
              <a:t>Seen at </a:t>
            </a:r>
            <a:r>
              <a:rPr lang="en-US" u="sng" dirty="0" smtClean="0"/>
              <a:t>all levels </a:t>
            </a:r>
            <a:r>
              <a:rPr lang="en-US" dirty="0" smtClean="0"/>
              <a:t>of organization</a:t>
            </a:r>
          </a:p>
          <a:p>
            <a:r>
              <a:rPr lang="en-US" dirty="0" smtClean="0"/>
              <a:t>Molecular and cellular level:</a:t>
            </a:r>
          </a:p>
          <a:p>
            <a:pPr lvl="1"/>
            <a:r>
              <a:rPr lang="en-US" i="1" dirty="0" smtClean="0">
                <a:solidFill>
                  <a:srgbClr val="0070C0"/>
                </a:solidFill>
              </a:rPr>
              <a:t>Ex: Response to toxins </a:t>
            </a:r>
            <a:endParaRPr lang="en-US" dirty="0" smtClean="0">
              <a:solidFill>
                <a:srgbClr val="0070C0"/>
              </a:solidFill>
            </a:endParaRPr>
          </a:p>
          <a:p>
            <a:pPr lvl="2"/>
            <a:r>
              <a:rPr lang="en-US" dirty="0" smtClean="0">
                <a:solidFill>
                  <a:srgbClr val="0070C0"/>
                </a:solidFill>
              </a:rPr>
              <a:t> interferes with specific metabolic pathways or cause cell damage</a:t>
            </a:r>
          </a:p>
          <a:p>
            <a:pPr lvl="1"/>
            <a:r>
              <a:rPr lang="en-US" i="1" dirty="0" smtClean="0">
                <a:solidFill>
                  <a:srgbClr val="C00000"/>
                </a:solidFill>
              </a:rPr>
              <a:t>Ex: Dehydration</a:t>
            </a:r>
          </a:p>
          <a:p>
            <a:pPr lvl="2"/>
            <a:r>
              <a:rPr lang="en-US" dirty="0" smtClean="0">
                <a:solidFill>
                  <a:srgbClr val="C00000"/>
                </a:solidFill>
              </a:rPr>
              <a:t>Too much water loss causes cellular environment to be too hypertonic. Cellular work stops.  Death…</a:t>
            </a:r>
            <a:endParaRPr lang="en-US" dirty="0"/>
          </a:p>
          <a:p>
            <a:pPr lvl="1"/>
            <a:r>
              <a:rPr lang="en-US" i="1" dirty="0" smtClean="0">
                <a:solidFill>
                  <a:srgbClr val="00B050"/>
                </a:solidFill>
              </a:rPr>
              <a:t>Ex: pH change in the bloodstream</a:t>
            </a:r>
            <a:endParaRPr lang="en-US" i="1" dirty="0">
              <a:solidFill>
                <a:srgbClr val="00B050"/>
              </a:solidFill>
            </a:endParaRPr>
          </a:p>
          <a:p>
            <a:pPr lvl="1"/>
            <a:r>
              <a:rPr lang="en-US" i="1" dirty="0" smtClean="0">
                <a:solidFill>
                  <a:schemeClr val="accent4">
                    <a:lumMod val="75000"/>
                  </a:schemeClr>
                </a:solidFill>
              </a:rPr>
              <a:t>Ex: blood sugar concentrations</a:t>
            </a:r>
          </a:p>
        </p:txBody>
      </p:sp>
    </p:spTree>
    <p:extLst>
      <p:ext uri="{BB962C8B-B14F-4D97-AF65-F5344CB8AC3E}">
        <p14:creationId xmlns:p14="http://schemas.microsoft.com/office/powerpoint/2010/main" val="2277774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ssolv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yanide. ETC 4 complex.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81" y="224585"/>
            <a:ext cx="8128000" cy="3606269"/>
          </a:xfrm>
          <a:prstGeom prst="rect">
            <a:avLst/>
          </a:prstGeom>
        </p:spPr>
      </p:pic>
      <p:pic>
        <p:nvPicPr>
          <p:cNvPr id="5" name="Picture 4" descr="Unknown-6.jpeg"/>
          <p:cNvPicPr>
            <a:picLocks noChangeAspect="1"/>
          </p:cNvPicPr>
          <p:nvPr/>
        </p:nvPicPr>
        <p:blipFill rotWithShape="1">
          <a:blip r:embed="rId3">
            <a:extLst>
              <a:ext uri="{28A0092B-C50C-407E-A947-70E740481C1C}">
                <a14:useLocalDpi xmlns:a14="http://schemas.microsoft.com/office/drawing/2010/main" val="0"/>
              </a:ext>
            </a:extLst>
          </a:blip>
          <a:srcRect l="13122" r="9085"/>
          <a:stretch/>
        </p:blipFill>
        <p:spPr>
          <a:xfrm>
            <a:off x="3493971" y="3989027"/>
            <a:ext cx="2910951" cy="2568252"/>
          </a:xfrm>
          <a:prstGeom prst="rect">
            <a:avLst/>
          </a:prstGeom>
        </p:spPr>
      </p:pic>
      <p:pic>
        <p:nvPicPr>
          <p:cNvPr id="6" name="Picture 5" descr="Unknown-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765" y="4206237"/>
            <a:ext cx="3369206" cy="2133831"/>
          </a:xfrm>
          <a:prstGeom prst="rect">
            <a:avLst/>
          </a:prstGeom>
        </p:spPr>
      </p:pic>
      <p:sp>
        <p:nvSpPr>
          <p:cNvPr id="2" name="Rectangle 1"/>
          <p:cNvSpPr/>
          <p:nvPr/>
        </p:nvSpPr>
        <p:spPr>
          <a:xfrm>
            <a:off x="5962160" y="1076158"/>
            <a:ext cx="1087654" cy="951561"/>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9045" y="4312117"/>
            <a:ext cx="2814955" cy="2143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6038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FFFF"/>
          </a:solidFill>
        </p:spPr>
        <p:txBody>
          <a:bodyPr/>
          <a:lstStyle/>
          <a:p>
            <a:r>
              <a:rPr lang="en-US" dirty="0" smtClean="0"/>
              <a:t>Ecological Disruptions</a:t>
            </a:r>
            <a:endParaRPr lang="en-US" dirty="0"/>
          </a:p>
        </p:txBody>
      </p:sp>
      <p:sp>
        <p:nvSpPr>
          <p:cNvPr id="3" name="Content Placeholder 2"/>
          <p:cNvSpPr>
            <a:spLocks noGrp="1"/>
          </p:cNvSpPr>
          <p:nvPr>
            <p:ph idx="1"/>
          </p:nvPr>
        </p:nvSpPr>
        <p:spPr/>
        <p:txBody>
          <a:bodyPr/>
          <a:lstStyle/>
          <a:p>
            <a:r>
              <a:rPr lang="en-US" dirty="0" smtClean="0"/>
              <a:t>Affects balance of the ecosystems </a:t>
            </a:r>
          </a:p>
          <a:p>
            <a:r>
              <a:rPr lang="en-US" dirty="0" smtClean="0"/>
              <a:t>Examples:</a:t>
            </a:r>
          </a:p>
          <a:p>
            <a:pPr lvl="1"/>
            <a:r>
              <a:rPr lang="en-US" dirty="0" smtClean="0">
                <a:solidFill>
                  <a:srgbClr val="008000"/>
                </a:solidFill>
              </a:rPr>
              <a:t>Invasive species: outcompetes native species or places a rapid stress on natives</a:t>
            </a:r>
          </a:p>
          <a:p>
            <a:pPr lvl="1"/>
            <a:r>
              <a:rPr lang="en-US" dirty="0" smtClean="0">
                <a:solidFill>
                  <a:srgbClr val="0070C0"/>
                </a:solidFill>
              </a:rPr>
              <a:t>Natural disturbances: fires, earthquakes etc.</a:t>
            </a:r>
          </a:p>
        </p:txBody>
      </p:sp>
      <p:pic>
        <p:nvPicPr>
          <p:cNvPr id="4" name="Picture 3" descr="440px-Boreal_pine_forest_after_fi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482" y="4325208"/>
            <a:ext cx="6058727" cy="2409721"/>
          </a:xfrm>
          <a:prstGeom prst="rect">
            <a:avLst/>
          </a:prstGeom>
        </p:spPr>
      </p:pic>
    </p:spTree>
    <p:extLst>
      <p:ext uri="{BB962C8B-B14F-4D97-AF65-F5344CB8AC3E}">
        <p14:creationId xmlns:p14="http://schemas.microsoft.com/office/powerpoint/2010/main" val="2741431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 template2005">
  <a:themeElements>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 template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EA18"/>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 template2005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 template2005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 template2005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 template2005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 template2005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 template2005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 template2005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 template2005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1566</TotalTime>
  <Words>708</Words>
  <Application>Microsoft Office PowerPoint</Application>
  <PresentationFormat>On-screen Show (4:3)</PresentationFormat>
  <Paragraphs>169</Paragraphs>
  <Slides>18</Slides>
  <Notes>7</Notes>
  <HiddenSlides>0</HiddenSlides>
  <MMClips>0</MMClips>
  <ScaleCrop>false</ScaleCrop>
  <HeadingPairs>
    <vt:vector size="4" baseType="variant">
      <vt:variant>
        <vt:lpstr>Theme</vt:lpstr>
      </vt:variant>
      <vt:variant>
        <vt:i4>8</vt:i4>
      </vt:variant>
      <vt:variant>
        <vt:lpstr>Slide Titles</vt:lpstr>
      </vt:variant>
      <vt:variant>
        <vt:i4>18</vt:i4>
      </vt:variant>
    </vt:vector>
  </HeadingPairs>
  <TitlesOfParts>
    <vt:vector size="26" baseType="lpstr">
      <vt:lpstr>Office Theme</vt:lpstr>
      <vt:lpstr>2_ template2005</vt:lpstr>
      <vt:lpstr>3_ template2005</vt:lpstr>
      <vt:lpstr>4_ template2005</vt:lpstr>
      <vt:lpstr>5_ template2005</vt:lpstr>
      <vt:lpstr>6_ template2005</vt:lpstr>
      <vt:lpstr>1_ template2005</vt:lpstr>
      <vt:lpstr> template2005</vt:lpstr>
      <vt:lpstr>Unit 8:   Organism Regulation,   Physiology and Development</vt:lpstr>
      <vt:lpstr>WHAT YOU MUST KNOW: 1. The importance of homeostasis from a cell to an organism to an ecosystem. 2. How feedback systems control homeostasis. 3. Examples of positive and negative feedback. 4. How systems are affected by disruptions in homeostasis. 5. How structures (adaptations) have evolved to maintain homeostasis showing common ancestry.</vt:lpstr>
      <vt:lpstr>Feedback Loops</vt:lpstr>
      <vt:lpstr>Negative Feedback</vt:lpstr>
      <vt:lpstr>PowerPoint Presentation</vt:lpstr>
      <vt:lpstr>Positive Feedback</vt:lpstr>
      <vt:lpstr>Effects of Disruptions</vt:lpstr>
      <vt:lpstr>PowerPoint Presentation</vt:lpstr>
      <vt:lpstr>Ecological Disruptions</vt:lpstr>
      <vt:lpstr>Note: as long as disruption is not too large and too rapid for homeostatic feedback loops to function, rebound will occur.</vt:lpstr>
      <vt:lpstr>Physiological Interactions</vt:lpstr>
      <vt:lpstr>Animal systems evolved to support multicellular life</vt:lpstr>
      <vt:lpstr>Circulatory systems</vt:lpstr>
      <vt:lpstr>Vertebrate circulatory system</vt:lpstr>
      <vt:lpstr>Gas exchange in many forms…</vt:lpstr>
      <vt:lpstr>Evolution of gas exchange structures</vt:lpstr>
      <vt:lpstr>PowerPoint Presentation</vt:lpstr>
      <vt:lpstr>Nephron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8 – Organism Regulation,  Physiology and Development</dc:title>
  <dc:creator>Lisa Miller</dc:creator>
  <cp:lastModifiedBy>Miller, Lisa - Mission Viejo High School</cp:lastModifiedBy>
  <cp:revision>40</cp:revision>
  <dcterms:created xsi:type="dcterms:W3CDTF">2014-02-23T00:03:46Z</dcterms:created>
  <dcterms:modified xsi:type="dcterms:W3CDTF">2015-02-25T19:31:02Z</dcterms:modified>
</cp:coreProperties>
</file>